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8" r:id="rId11"/>
    <p:sldId id="262" r:id="rId12"/>
    <p:sldId id="264" r:id="rId13"/>
    <p:sldId id="267" r:id="rId14"/>
    <p:sldId id="26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1A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FB4BD-EFE2-433C-BE28-9CBC94B380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A097AF-CB8C-493A-A817-0FD5D2E523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0E5CEA-27ED-4110-9417-7D3390FA2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A85E-D1DC-4250-B649-5A83D09143E4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70EA83-62B6-4FAA-B218-ED0412D24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5DF285-017D-4B6E-A5FB-CB6E363FB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EF62-05EE-4178-85A7-0AC235F83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191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33737-463B-43DA-B4B8-8003651DC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6501FE-D0D8-4449-971E-CA0D9A745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F8DB75-900E-4095-9F28-6C628F6A3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A85E-D1DC-4250-B649-5A83D09143E4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7DF59-17C7-4B0E-878A-F3AB4FF41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769D15-0B14-4669-9E84-E1D4F72A1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EF62-05EE-4178-85A7-0AC235F83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828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7F2094-70FD-47EC-81B5-12449A70FE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CFA922-A5D2-4190-ADF4-E0BAF4111C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500EF7-EF41-41F5-964D-8E063548A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A85E-D1DC-4250-B649-5A83D09143E4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8BDE8-BE78-46F8-827F-F36CCBE6F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39580-C493-45CF-9822-8FAAD5D0C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EF62-05EE-4178-85A7-0AC235F83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58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5851B-9220-433C-B088-F467A9423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462C1-6EAD-49C3-9B64-06D1C2DA1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3CB398-381D-4F22-AFDD-316E353ED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A85E-D1DC-4250-B649-5A83D09143E4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F496A2-DB5D-4879-93BC-DB7190472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0D2CDD-8DF8-4917-8C23-318E3B62D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EF62-05EE-4178-85A7-0AC235F83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76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4BCF5-5CD2-4087-AC67-C899E354E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16B077-A860-4478-948A-176E18C35E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74682A-A66C-4A23-A2A4-98973CDDD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A85E-D1DC-4250-B649-5A83D09143E4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63B5B7-010C-4F1C-9FF6-E2747E97F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76243-4C82-4B37-A189-EA8EBFA46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EF62-05EE-4178-85A7-0AC235F83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374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2C92D-BAC7-4CA8-A0D7-572294FE7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54769-F333-447F-A0EE-5051FA3208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553761-94A5-4BEE-9236-60A484A96F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E47EB0-2552-4D1C-977B-E0AB4F46E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A85E-D1DC-4250-B649-5A83D09143E4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E5ED57-4B60-4A8A-AD35-C574C0A14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79630A-A31E-456F-872B-9006CD5D4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EF62-05EE-4178-85A7-0AC235F83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698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C3D40-DCB1-44B9-986B-17A7B3C53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1675F5-53D8-4686-8210-25ADB1FCE0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3E4435-B2DB-45D3-BB8A-F337DFF99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8E4581-0E57-4C40-A935-75176BFE2D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31C24B-4F4F-46C9-A55B-D50738A02D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626070-61C4-4C6E-859D-68E1C804E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A85E-D1DC-4250-B649-5A83D09143E4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10110C-6DD9-4B56-B2D1-25D6D9C35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0B8EB3-57E0-4A3E-BFBC-DF1AAB7FF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EF62-05EE-4178-85A7-0AC235F83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882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6F8AC-A12C-4135-9543-8BAA541BE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D9CEF9-D423-49CA-B54D-6C5804E7D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A85E-D1DC-4250-B649-5A83D09143E4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22A7C8-4874-4BDB-9C57-C02E21A17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D4D726-70D0-40B8-95A3-E4B01CFFE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EF62-05EE-4178-85A7-0AC235F83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170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63BAD8-2680-494F-86F1-D2E2BAFAA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A85E-D1DC-4250-B649-5A83D09143E4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175D5D-995C-4E56-85C9-EFFDD5EDD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EE8B1C-E0A7-48DB-94E7-14E303598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EF62-05EE-4178-85A7-0AC235F83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256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ED872-06C8-469A-89D5-6E6A06924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B8AD5-553A-4E05-8371-89E2C6E18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059105-D3F3-4A3B-BAEC-7186E4A560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501570-5083-4116-8633-4AD226129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A85E-D1DC-4250-B649-5A83D09143E4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6FD56A-E82D-417E-90CA-1BCD37B1E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F550D9-A47C-47CF-A57A-96043BA7B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EF62-05EE-4178-85A7-0AC235F83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943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A09E0-FD1A-421B-B844-19E95A6CA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81077D-6875-406F-8F97-D080B1DF8D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E58F4C-B1C6-4BF1-ABE7-1151C48673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040B82-83C0-466C-871A-C9FA9D64D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A85E-D1DC-4250-B649-5A83D09143E4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63B6EC-A624-47FB-A7C9-26F9F157E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68B530-DD39-408A-8CC5-AE8A90150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EF62-05EE-4178-85A7-0AC235F83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206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7E4C50-399E-4104-ABF1-5E1BD8D49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A2F192-73DC-4C1F-B0E4-6B01A23621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F9CA60-A303-4A6E-9A08-938080D9A1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7A85E-D1DC-4250-B649-5A83D09143E4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B55F7-5E22-47C2-B7B7-13C77C2727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2ACD0F-E2DF-4679-B2AB-5ACC05B2FF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BEF62-05EE-4178-85A7-0AC235F83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298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D9B53-71C0-4B37-974A-EBEC350500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EE5650-1DAA-4D7A-BC13-4EE482F8CF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E2C35-6FC3-46F1-B881-DF2D39C56F3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F1A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98F5EA-AFE0-410B-AAAA-BD0267AF0555}"/>
              </a:ext>
            </a:extLst>
          </p:cNvPr>
          <p:cNvSpPr txBox="1"/>
          <p:nvPr/>
        </p:nvSpPr>
        <p:spPr>
          <a:xfrm flipH="1">
            <a:off x="0" y="425302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Song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A04348-CC27-482F-B005-5C8EE43E1A88}"/>
              </a:ext>
            </a:extLst>
          </p:cNvPr>
          <p:cNvSpPr txBox="1"/>
          <p:nvPr/>
        </p:nvSpPr>
        <p:spPr>
          <a:xfrm>
            <a:off x="797442" y="1520456"/>
            <a:ext cx="105049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Translations go in this box.  </a:t>
            </a:r>
          </a:p>
          <a:p>
            <a:r>
              <a:rPr lang="en-US">
                <a:solidFill>
                  <a:schemeClr val="bg1"/>
                </a:solidFill>
              </a:rPr>
              <a:t>Please make every effort to get the whole song on one slide.</a:t>
            </a:r>
          </a:p>
          <a:p>
            <a:r>
              <a:rPr lang="en-US">
                <a:solidFill>
                  <a:schemeClr val="bg1"/>
                </a:solidFill>
              </a:rPr>
              <a:t>You can duplicate the slide if you need to add more.   </a:t>
            </a:r>
          </a:p>
          <a:p>
            <a:r>
              <a:rPr lang="en-US">
                <a:solidFill>
                  <a:schemeClr val="bg1"/>
                </a:solidFill>
              </a:rPr>
              <a:t>Feel free to do 2 songs on a slide if they fit.  </a:t>
            </a:r>
          </a:p>
          <a:p>
            <a:r>
              <a:rPr lang="en-US">
                <a:solidFill>
                  <a:schemeClr val="bg1"/>
                </a:solidFill>
              </a:rPr>
              <a:t>Do not change the fonts or size or the background color.</a:t>
            </a:r>
          </a:p>
          <a:p>
            <a:endParaRPr lang="en-US">
              <a:solidFill>
                <a:schemeClr val="bg1"/>
              </a:solidFill>
            </a:endParaRPr>
          </a:p>
          <a:p>
            <a:endParaRPr lang="en-US">
              <a:solidFill>
                <a:schemeClr val="bg1"/>
              </a:solidFill>
            </a:endParaRPr>
          </a:p>
          <a:p>
            <a:r>
              <a:rPr lang="en-US">
                <a:solidFill>
                  <a:schemeClr val="bg1"/>
                </a:solidFill>
              </a:rPr>
              <a:t>YOU MUST SAVE YOUR POWERPOINT WITH YOUR NAME AND EITHER PUT IT ON A FLASH DRIVE OR EMAIL TO YOUR STAGE CREW.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5820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D9B53-71C0-4B37-974A-EBEC350500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EE5650-1DAA-4D7A-BC13-4EE482F8CF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E2C35-6FC3-46F1-B881-DF2D39C56F3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F1A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98F5EA-AFE0-410B-AAAA-BD0267AF0555}"/>
              </a:ext>
            </a:extLst>
          </p:cNvPr>
          <p:cNvSpPr txBox="1"/>
          <p:nvPr/>
        </p:nvSpPr>
        <p:spPr>
          <a:xfrm flipH="1">
            <a:off x="0" y="425302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Song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F8249C-B784-4FC2-9F4F-819DD3ABB39F}"/>
              </a:ext>
            </a:extLst>
          </p:cNvPr>
          <p:cNvSpPr txBox="1"/>
          <p:nvPr/>
        </p:nvSpPr>
        <p:spPr>
          <a:xfrm>
            <a:off x="542260" y="1488558"/>
            <a:ext cx="109302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Translations go in this box.  </a:t>
            </a:r>
          </a:p>
          <a:p>
            <a:r>
              <a:rPr lang="en-US" dirty="0">
                <a:solidFill>
                  <a:schemeClr val="bg1"/>
                </a:solidFill>
              </a:rPr>
              <a:t>Please make every effort to get the whole song on one slide.   </a:t>
            </a:r>
          </a:p>
          <a:p>
            <a:r>
              <a:rPr lang="en-US" dirty="0">
                <a:solidFill>
                  <a:schemeClr val="bg1"/>
                </a:solidFill>
              </a:rPr>
              <a:t>Feel free to do 2 songs on a slide if they fit.  </a:t>
            </a:r>
          </a:p>
          <a:p>
            <a:r>
              <a:rPr lang="en-US" dirty="0">
                <a:solidFill>
                  <a:schemeClr val="bg1"/>
                </a:solidFill>
              </a:rPr>
              <a:t>Do not change the fonts or size or the background color.</a:t>
            </a:r>
          </a:p>
        </p:txBody>
      </p:sp>
    </p:spTree>
    <p:extLst>
      <p:ext uri="{BB962C8B-B14F-4D97-AF65-F5344CB8AC3E}">
        <p14:creationId xmlns:p14="http://schemas.microsoft.com/office/powerpoint/2010/main" val="1721201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D9B53-71C0-4B37-974A-EBEC350500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EE5650-1DAA-4D7A-BC13-4EE482F8CF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E2C35-6FC3-46F1-B881-DF2D39C56F3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F1A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98F5EA-AFE0-410B-AAAA-BD0267AF0555}"/>
              </a:ext>
            </a:extLst>
          </p:cNvPr>
          <p:cNvSpPr txBox="1"/>
          <p:nvPr/>
        </p:nvSpPr>
        <p:spPr>
          <a:xfrm flipH="1">
            <a:off x="0" y="425302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Song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F8249C-B784-4FC2-9F4F-819DD3ABB39F}"/>
              </a:ext>
            </a:extLst>
          </p:cNvPr>
          <p:cNvSpPr txBox="1"/>
          <p:nvPr/>
        </p:nvSpPr>
        <p:spPr>
          <a:xfrm>
            <a:off x="542260" y="1488558"/>
            <a:ext cx="1093027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Translations go in this box.  </a:t>
            </a:r>
          </a:p>
          <a:p>
            <a:r>
              <a:rPr lang="en-US" dirty="0">
                <a:solidFill>
                  <a:schemeClr val="bg1"/>
                </a:solidFill>
              </a:rPr>
              <a:t>Please make every effort to get the whole song on one slide.</a:t>
            </a:r>
          </a:p>
          <a:p>
            <a:r>
              <a:rPr lang="en-US" dirty="0">
                <a:solidFill>
                  <a:schemeClr val="bg1"/>
                </a:solidFill>
              </a:rPr>
              <a:t>You can duplicate the slide if you need to add more.   </a:t>
            </a:r>
          </a:p>
          <a:p>
            <a:r>
              <a:rPr lang="en-US" dirty="0">
                <a:solidFill>
                  <a:schemeClr val="bg1"/>
                </a:solidFill>
              </a:rPr>
              <a:t>Feel free to do 2 songs on a slide if they fit.  </a:t>
            </a:r>
          </a:p>
          <a:p>
            <a:r>
              <a:rPr lang="en-US" dirty="0">
                <a:solidFill>
                  <a:schemeClr val="bg1"/>
                </a:solidFill>
              </a:rPr>
              <a:t>Do not change the fonts or size or the background color.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YOU MUST SAVE YOUR POWERPOINT WITH YOUR NAME AND EITHER PUT IT ON A FLASH DRIVE OR EMAIL TO YOUR STAGE CREW.</a:t>
            </a:r>
          </a:p>
        </p:txBody>
      </p:sp>
    </p:spTree>
    <p:extLst>
      <p:ext uri="{BB962C8B-B14F-4D97-AF65-F5344CB8AC3E}">
        <p14:creationId xmlns:p14="http://schemas.microsoft.com/office/powerpoint/2010/main" val="1035868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D9B53-71C0-4B37-974A-EBEC350500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EE5650-1DAA-4D7A-BC13-4EE482F8CF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E2C35-6FC3-46F1-B881-DF2D39C56F3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F1A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98F5EA-AFE0-410B-AAAA-BD0267AF0555}"/>
              </a:ext>
            </a:extLst>
          </p:cNvPr>
          <p:cNvSpPr txBox="1"/>
          <p:nvPr/>
        </p:nvSpPr>
        <p:spPr>
          <a:xfrm flipH="1">
            <a:off x="0" y="425302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Song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F8249C-B784-4FC2-9F4F-819DD3ABB39F}"/>
              </a:ext>
            </a:extLst>
          </p:cNvPr>
          <p:cNvSpPr txBox="1"/>
          <p:nvPr/>
        </p:nvSpPr>
        <p:spPr>
          <a:xfrm>
            <a:off x="542260" y="1488558"/>
            <a:ext cx="109302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Translations go in this box.  </a:t>
            </a:r>
          </a:p>
          <a:p>
            <a:r>
              <a:rPr lang="en-US" dirty="0">
                <a:solidFill>
                  <a:schemeClr val="bg1"/>
                </a:solidFill>
              </a:rPr>
              <a:t>Please make every effort to get the whole song on one slide.   </a:t>
            </a:r>
          </a:p>
          <a:p>
            <a:r>
              <a:rPr lang="en-US" dirty="0">
                <a:solidFill>
                  <a:schemeClr val="bg1"/>
                </a:solidFill>
              </a:rPr>
              <a:t>Feel free to do 2 songs on a slide if they fit.  </a:t>
            </a:r>
          </a:p>
          <a:p>
            <a:r>
              <a:rPr lang="en-US" dirty="0">
                <a:solidFill>
                  <a:schemeClr val="bg1"/>
                </a:solidFill>
              </a:rPr>
              <a:t>Do not change the fonts or size or the background color.</a:t>
            </a:r>
          </a:p>
        </p:txBody>
      </p:sp>
    </p:spTree>
    <p:extLst>
      <p:ext uri="{BB962C8B-B14F-4D97-AF65-F5344CB8AC3E}">
        <p14:creationId xmlns:p14="http://schemas.microsoft.com/office/powerpoint/2010/main" val="1576042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D9B53-71C0-4B37-974A-EBEC350500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EE5650-1DAA-4D7A-BC13-4EE482F8CF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E2C35-6FC3-46F1-B881-DF2D39C56F3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F1A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98F5EA-AFE0-410B-AAAA-BD0267AF0555}"/>
              </a:ext>
            </a:extLst>
          </p:cNvPr>
          <p:cNvSpPr txBox="1"/>
          <p:nvPr/>
        </p:nvSpPr>
        <p:spPr>
          <a:xfrm flipH="1">
            <a:off x="0" y="425302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Song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F8249C-B784-4FC2-9F4F-819DD3ABB39F}"/>
              </a:ext>
            </a:extLst>
          </p:cNvPr>
          <p:cNvSpPr txBox="1"/>
          <p:nvPr/>
        </p:nvSpPr>
        <p:spPr>
          <a:xfrm>
            <a:off x="542260" y="1488558"/>
            <a:ext cx="109302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Translations go in this box.  </a:t>
            </a:r>
          </a:p>
          <a:p>
            <a:r>
              <a:rPr lang="en-US" dirty="0">
                <a:solidFill>
                  <a:schemeClr val="bg1"/>
                </a:solidFill>
              </a:rPr>
              <a:t>Please make every effort to get the whole song on one slide.   </a:t>
            </a:r>
          </a:p>
          <a:p>
            <a:r>
              <a:rPr lang="en-US" dirty="0">
                <a:solidFill>
                  <a:schemeClr val="bg1"/>
                </a:solidFill>
              </a:rPr>
              <a:t>Feel free to do 2 songs on a slide if they fit.  </a:t>
            </a:r>
          </a:p>
          <a:p>
            <a:r>
              <a:rPr lang="en-US" dirty="0">
                <a:solidFill>
                  <a:schemeClr val="bg1"/>
                </a:solidFill>
              </a:rPr>
              <a:t>Do not change the fonts or size or the background color.</a:t>
            </a:r>
          </a:p>
        </p:txBody>
      </p:sp>
    </p:spTree>
    <p:extLst>
      <p:ext uri="{BB962C8B-B14F-4D97-AF65-F5344CB8AC3E}">
        <p14:creationId xmlns:p14="http://schemas.microsoft.com/office/powerpoint/2010/main" val="3712130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D9B53-71C0-4B37-974A-EBEC350500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EE5650-1DAA-4D7A-BC13-4EE482F8CF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E2C35-6FC3-46F1-B881-DF2D39C56F3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F1A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98F5EA-AFE0-410B-AAAA-BD0267AF0555}"/>
              </a:ext>
            </a:extLst>
          </p:cNvPr>
          <p:cNvSpPr txBox="1"/>
          <p:nvPr/>
        </p:nvSpPr>
        <p:spPr>
          <a:xfrm flipH="1">
            <a:off x="0" y="425302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Song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F8249C-B784-4FC2-9F4F-819DD3ABB39F}"/>
              </a:ext>
            </a:extLst>
          </p:cNvPr>
          <p:cNvSpPr txBox="1"/>
          <p:nvPr/>
        </p:nvSpPr>
        <p:spPr>
          <a:xfrm>
            <a:off x="542260" y="1488558"/>
            <a:ext cx="109302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Translations go in this box.  </a:t>
            </a:r>
          </a:p>
          <a:p>
            <a:r>
              <a:rPr lang="en-US" dirty="0">
                <a:solidFill>
                  <a:schemeClr val="bg1"/>
                </a:solidFill>
              </a:rPr>
              <a:t>Please make every effort to get the whole song on one slide.   </a:t>
            </a:r>
          </a:p>
          <a:p>
            <a:r>
              <a:rPr lang="en-US" dirty="0">
                <a:solidFill>
                  <a:schemeClr val="bg1"/>
                </a:solidFill>
              </a:rPr>
              <a:t>Feel free to do 2 songs on a slide if they fit.  </a:t>
            </a:r>
          </a:p>
          <a:p>
            <a:r>
              <a:rPr lang="en-US" dirty="0">
                <a:solidFill>
                  <a:schemeClr val="bg1"/>
                </a:solidFill>
              </a:rPr>
              <a:t>Do not change the fonts or size or the background color.</a:t>
            </a:r>
          </a:p>
        </p:txBody>
      </p:sp>
    </p:spTree>
    <p:extLst>
      <p:ext uri="{BB962C8B-B14F-4D97-AF65-F5344CB8AC3E}">
        <p14:creationId xmlns:p14="http://schemas.microsoft.com/office/powerpoint/2010/main" val="2882630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D9B53-71C0-4B37-974A-EBEC350500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EE5650-1DAA-4D7A-BC13-4EE482F8CF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E2C35-6FC3-46F1-B881-DF2D39C56F3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F1A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98F5EA-AFE0-410B-AAAA-BD0267AF0555}"/>
              </a:ext>
            </a:extLst>
          </p:cNvPr>
          <p:cNvSpPr txBox="1"/>
          <p:nvPr/>
        </p:nvSpPr>
        <p:spPr>
          <a:xfrm flipH="1">
            <a:off x="0" y="425302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Song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F8249C-B784-4FC2-9F4F-819DD3ABB39F}"/>
              </a:ext>
            </a:extLst>
          </p:cNvPr>
          <p:cNvSpPr txBox="1"/>
          <p:nvPr/>
        </p:nvSpPr>
        <p:spPr>
          <a:xfrm>
            <a:off x="542260" y="1488558"/>
            <a:ext cx="109302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Translations go in this box.  </a:t>
            </a:r>
          </a:p>
          <a:p>
            <a:r>
              <a:rPr lang="en-US" dirty="0">
                <a:solidFill>
                  <a:schemeClr val="bg1"/>
                </a:solidFill>
              </a:rPr>
              <a:t>Please make every effort to get the whole song on one slide.   </a:t>
            </a:r>
          </a:p>
          <a:p>
            <a:r>
              <a:rPr lang="en-US" dirty="0">
                <a:solidFill>
                  <a:schemeClr val="bg1"/>
                </a:solidFill>
              </a:rPr>
              <a:t>Feel free to do 2 songs on a slide if they fit.  </a:t>
            </a:r>
          </a:p>
          <a:p>
            <a:r>
              <a:rPr lang="en-US" dirty="0">
                <a:solidFill>
                  <a:schemeClr val="bg1"/>
                </a:solidFill>
              </a:rPr>
              <a:t>Do not change the fonts or size or the background color.</a:t>
            </a:r>
          </a:p>
        </p:txBody>
      </p:sp>
    </p:spTree>
    <p:extLst>
      <p:ext uri="{BB962C8B-B14F-4D97-AF65-F5344CB8AC3E}">
        <p14:creationId xmlns:p14="http://schemas.microsoft.com/office/powerpoint/2010/main" val="1362158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D9B53-71C0-4B37-974A-EBEC350500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EE5650-1DAA-4D7A-BC13-4EE482F8CF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E2C35-6FC3-46F1-B881-DF2D39C56F3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F1A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98F5EA-AFE0-410B-AAAA-BD0267AF0555}"/>
              </a:ext>
            </a:extLst>
          </p:cNvPr>
          <p:cNvSpPr txBox="1"/>
          <p:nvPr/>
        </p:nvSpPr>
        <p:spPr>
          <a:xfrm flipH="1">
            <a:off x="0" y="2764465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INTERMISSION</a:t>
            </a:r>
          </a:p>
        </p:txBody>
      </p:sp>
    </p:spTree>
    <p:extLst>
      <p:ext uri="{BB962C8B-B14F-4D97-AF65-F5344CB8AC3E}">
        <p14:creationId xmlns:p14="http://schemas.microsoft.com/office/powerpoint/2010/main" val="3842221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D9B53-71C0-4B37-974A-EBEC350500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EE5650-1DAA-4D7A-BC13-4EE482F8CF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E2C35-6FC3-46F1-B881-DF2D39C56F3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F1A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98F5EA-AFE0-410B-AAAA-BD0267AF0555}"/>
              </a:ext>
            </a:extLst>
          </p:cNvPr>
          <p:cNvSpPr txBox="1"/>
          <p:nvPr/>
        </p:nvSpPr>
        <p:spPr>
          <a:xfrm flipH="1">
            <a:off x="0" y="425302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Song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F8249C-B784-4FC2-9F4F-819DD3ABB39F}"/>
              </a:ext>
            </a:extLst>
          </p:cNvPr>
          <p:cNvSpPr txBox="1"/>
          <p:nvPr/>
        </p:nvSpPr>
        <p:spPr>
          <a:xfrm>
            <a:off x="542260" y="1488558"/>
            <a:ext cx="109302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Translations go in this box.  </a:t>
            </a:r>
          </a:p>
          <a:p>
            <a:r>
              <a:rPr lang="en-US" dirty="0">
                <a:solidFill>
                  <a:schemeClr val="bg1"/>
                </a:solidFill>
              </a:rPr>
              <a:t>Please make every effort to get the whole song on one slide.   </a:t>
            </a:r>
          </a:p>
          <a:p>
            <a:r>
              <a:rPr lang="en-US" dirty="0">
                <a:solidFill>
                  <a:schemeClr val="bg1"/>
                </a:solidFill>
              </a:rPr>
              <a:t>Feel free to do 2 songs on a slide if they fit.  </a:t>
            </a:r>
          </a:p>
          <a:p>
            <a:r>
              <a:rPr lang="en-US" dirty="0">
                <a:solidFill>
                  <a:schemeClr val="bg1"/>
                </a:solidFill>
              </a:rPr>
              <a:t>Do not change the fonts or size or the background color.</a:t>
            </a:r>
          </a:p>
        </p:txBody>
      </p:sp>
    </p:spTree>
    <p:extLst>
      <p:ext uri="{BB962C8B-B14F-4D97-AF65-F5344CB8AC3E}">
        <p14:creationId xmlns:p14="http://schemas.microsoft.com/office/powerpoint/2010/main" val="1057120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D9B53-71C0-4B37-974A-EBEC350500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EE5650-1DAA-4D7A-BC13-4EE482F8CF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E2C35-6FC3-46F1-B881-DF2D39C56F3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F1A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98F5EA-AFE0-410B-AAAA-BD0267AF0555}"/>
              </a:ext>
            </a:extLst>
          </p:cNvPr>
          <p:cNvSpPr txBox="1"/>
          <p:nvPr/>
        </p:nvSpPr>
        <p:spPr>
          <a:xfrm flipH="1">
            <a:off x="0" y="425302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Song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F8249C-B784-4FC2-9F4F-819DD3ABB39F}"/>
              </a:ext>
            </a:extLst>
          </p:cNvPr>
          <p:cNvSpPr txBox="1"/>
          <p:nvPr/>
        </p:nvSpPr>
        <p:spPr>
          <a:xfrm>
            <a:off x="542260" y="1488558"/>
            <a:ext cx="109302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Translations go in this box.  </a:t>
            </a:r>
          </a:p>
          <a:p>
            <a:r>
              <a:rPr lang="en-US" dirty="0">
                <a:solidFill>
                  <a:schemeClr val="bg1"/>
                </a:solidFill>
              </a:rPr>
              <a:t>Please make every effort to get the whole song on one slide.   </a:t>
            </a:r>
          </a:p>
          <a:p>
            <a:r>
              <a:rPr lang="en-US" dirty="0">
                <a:solidFill>
                  <a:schemeClr val="bg1"/>
                </a:solidFill>
              </a:rPr>
              <a:t>Feel free to do 2 songs on a slide if they fit.  </a:t>
            </a:r>
          </a:p>
          <a:p>
            <a:r>
              <a:rPr lang="en-US" dirty="0">
                <a:solidFill>
                  <a:schemeClr val="bg1"/>
                </a:solidFill>
              </a:rPr>
              <a:t>Do not change the fonts or size or the background color.</a:t>
            </a:r>
          </a:p>
        </p:txBody>
      </p:sp>
    </p:spTree>
    <p:extLst>
      <p:ext uri="{BB962C8B-B14F-4D97-AF65-F5344CB8AC3E}">
        <p14:creationId xmlns:p14="http://schemas.microsoft.com/office/powerpoint/2010/main" val="1942568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D9B53-71C0-4B37-974A-EBEC350500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EE5650-1DAA-4D7A-BC13-4EE482F8CF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E2C35-6FC3-46F1-B881-DF2D39C56F3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F1A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98F5EA-AFE0-410B-AAAA-BD0267AF0555}"/>
              </a:ext>
            </a:extLst>
          </p:cNvPr>
          <p:cNvSpPr txBox="1"/>
          <p:nvPr/>
        </p:nvSpPr>
        <p:spPr>
          <a:xfrm flipH="1">
            <a:off x="0" y="425302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Song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F8249C-B784-4FC2-9F4F-819DD3ABB39F}"/>
              </a:ext>
            </a:extLst>
          </p:cNvPr>
          <p:cNvSpPr txBox="1"/>
          <p:nvPr/>
        </p:nvSpPr>
        <p:spPr>
          <a:xfrm>
            <a:off x="542260" y="1488558"/>
            <a:ext cx="109302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Translations go in this box.  </a:t>
            </a:r>
          </a:p>
          <a:p>
            <a:r>
              <a:rPr lang="en-US" dirty="0">
                <a:solidFill>
                  <a:schemeClr val="bg1"/>
                </a:solidFill>
              </a:rPr>
              <a:t>Please make every effort to get the whole song on one slide.   </a:t>
            </a:r>
          </a:p>
          <a:p>
            <a:r>
              <a:rPr lang="en-US" dirty="0">
                <a:solidFill>
                  <a:schemeClr val="bg1"/>
                </a:solidFill>
              </a:rPr>
              <a:t>Feel free to do 2 songs on a slide if they fit.  </a:t>
            </a:r>
          </a:p>
          <a:p>
            <a:r>
              <a:rPr lang="en-US" dirty="0">
                <a:solidFill>
                  <a:schemeClr val="bg1"/>
                </a:solidFill>
              </a:rPr>
              <a:t>Do not change the fonts or size or the background color.</a:t>
            </a:r>
          </a:p>
        </p:txBody>
      </p:sp>
    </p:spTree>
    <p:extLst>
      <p:ext uri="{BB962C8B-B14F-4D97-AF65-F5344CB8AC3E}">
        <p14:creationId xmlns:p14="http://schemas.microsoft.com/office/powerpoint/2010/main" val="1085769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2CB6E0C795DF4D8B85357EECE5ADF1" ma:contentTypeVersion="16" ma:contentTypeDescription="Create a new document." ma:contentTypeScope="" ma:versionID="050bf55b7780e6cd7900c395ff97a8e2">
  <xsd:schema xmlns:xsd="http://www.w3.org/2001/XMLSchema" xmlns:xs="http://www.w3.org/2001/XMLSchema" xmlns:p="http://schemas.microsoft.com/office/2006/metadata/properties" xmlns:ns3="9429036c-eb87-489f-9a04-df3e7c91c706" xmlns:ns4="762be984-40b6-4958-a0f7-a9c319423827" targetNamespace="http://schemas.microsoft.com/office/2006/metadata/properties" ma:root="true" ma:fieldsID="962945a9871055e357a49ddaf1a32ab3" ns3:_="" ns4:_="">
    <xsd:import namespace="9429036c-eb87-489f-9a04-df3e7c91c706"/>
    <xsd:import namespace="762be984-40b6-4958-a0f7-a9c3194238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LengthInSeconds" minOccurs="0"/>
                <xsd:element ref="ns3:MediaServiceDateTaken" minOccurs="0"/>
                <xsd:element ref="ns3:_activity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SystemTag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29036c-eb87-489f-9a04-df3e7c91c7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8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2be984-40b6-4958-a0f7-a9c319423827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429036c-eb87-489f-9a04-df3e7c91c706" xsi:nil="true"/>
  </documentManagement>
</p:properties>
</file>

<file path=customXml/itemProps1.xml><?xml version="1.0" encoding="utf-8"?>
<ds:datastoreItem xmlns:ds="http://schemas.openxmlformats.org/officeDocument/2006/customXml" ds:itemID="{6DA979F9-FABC-457E-B8D3-6625073964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429036c-eb87-489f-9a04-df3e7c91c706"/>
    <ds:schemaRef ds:uri="762be984-40b6-4958-a0f7-a9c3194238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87A2851-1796-495B-AB9B-C6DD9006BCA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2743A6-4551-4BF1-BC11-8819F0C2EDA3}">
  <ds:schemaRefs>
    <ds:schemaRef ds:uri="9429036c-eb87-489f-9a04-df3e7c91c706"/>
    <ds:schemaRef ds:uri="762be984-40b6-4958-a0f7-a9c319423827"/>
    <ds:schemaRef ds:uri="http://purl.org/dc/dcmitype/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541</Words>
  <Application>Microsoft Office PowerPoint</Application>
  <PresentationFormat>Widescreen</PresentationFormat>
  <Paragraphs>59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Peter</dc:creator>
  <cp:lastModifiedBy>Davis, Peter</cp:lastModifiedBy>
  <cp:revision>2</cp:revision>
  <dcterms:created xsi:type="dcterms:W3CDTF">2024-08-30T13:38:39Z</dcterms:created>
  <dcterms:modified xsi:type="dcterms:W3CDTF">2024-08-30T13:49:11Z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0x010100D02CB6E0C795DF4D8B85357EECE5ADF1</vt:lpwstr>
  </property>
</Properties>
</file>