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4"/>
  </p:notesMasterIdLst>
  <p:sldIdLst>
    <p:sldId id="2147375744" r:id="rId3"/>
    <p:sldId id="258" r:id="rId4"/>
    <p:sldId id="2147375778" r:id="rId5"/>
    <p:sldId id="2147375783" r:id="rId6"/>
    <p:sldId id="2147375790" r:id="rId7"/>
    <p:sldId id="2147375787" r:id="rId8"/>
    <p:sldId id="2147375789" r:id="rId9"/>
    <p:sldId id="2147375785" r:id="rId10"/>
    <p:sldId id="2147375786" r:id="rId11"/>
    <p:sldId id="275" r:id="rId12"/>
    <p:sldId id="2147375779" r:id="rId1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CBB82A-9C9A-5349-928E-33EFFA05BC13}" v="15" dt="2025-04-22T17:35:43.5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914" autoAdjust="0"/>
    <p:restoredTop sz="96322" autoAdjust="0"/>
  </p:normalViewPr>
  <p:slideViewPr>
    <p:cSldViewPr snapToGrid="0">
      <p:cViewPr varScale="1">
        <p:scale>
          <a:sx n="111" d="100"/>
          <a:sy n="111" d="100"/>
        </p:scale>
        <p:origin x="224" y="568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oor, Jamie" userId="c34cc520-113d-4a0d-a1df-2e1ac52cc35c" providerId="ADAL" clId="{28CBB82A-9C9A-5349-928E-33EFFA05BC13}"/>
    <pc:docChg chg="undo redo custSel addSld delSld modSld sldOrd modMainMaster">
      <pc:chgData name="Foor, Jamie" userId="c34cc520-113d-4a0d-a1df-2e1ac52cc35c" providerId="ADAL" clId="{28CBB82A-9C9A-5349-928E-33EFFA05BC13}" dt="2025-04-22T17:51:03.447" v="3968" actId="20577"/>
      <pc:docMkLst>
        <pc:docMk/>
      </pc:docMkLst>
      <pc:sldChg chg="modSp mod">
        <pc:chgData name="Foor, Jamie" userId="c34cc520-113d-4a0d-a1df-2e1ac52cc35c" providerId="ADAL" clId="{28CBB82A-9C9A-5349-928E-33EFFA05BC13}" dt="2025-04-16T13:57:55.275" v="2186" actId="1035"/>
        <pc:sldMkLst>
          <pc:docMk/>
          <pc:sldMk cId="136335130" sldId="258"/>
        </pc:sldMkLst>
        <pc:spChg chg="mod">
          <ac:chgData name="Foor, Jamie" userId="c34cc520-113d-4a0d-a1df-2e1ac52cc35c" providerId="ADAL" clId="{28CBB82A-9C9A-5349-928E-33EFFA05BC13}" dt="2025-04-16T13:57:55.275" v="2186" actId="1035"/>
          <ac:spMkLst>
            <pc:docMk/>
            <pc:sldMk cId="136335130" sldId="258"/>
            <ac:spMk id="2" creationId="{3B7E92FB-9E17-E351-61ED-6B8913DED0F9}"/>
          </ac:spMkLst>
        </pc:spChg>
        <pc:spChg chg="mod">
          <ac:chgData name="Foor, Jamie" userId="c34cc520-113d-4a0d-a1df-2e1ac52cc35c" providerId="ADAL" clId="{28CBB82A-9C9A-5349-928E-33EFFA05BC13}" dt="2025-04-15T14:32:18.150" v="1110" actId="20577"/>
          <ac:spMkLst>
            <pc:docMk/>
            <pc:sldMk cId="136335130" sldId="258"/>
            <ac:spMk id="3" creationId="{93B3B6DC-80DC-EF9F-E7E7-1C1FD7FED5A1}"/>
          </ac:spMkLst>
        </pc:spChg>
      </pc:sldChg>
      <pc:sldChg chg="modSp mod ord">
        <pc:chgData name="Foor, Jamie" userId="c34cc520-113d-4a0d-a1df-2e1ac52cc35c" providerId="ADAL" clId="{28CBB82A-9C9A-5349-928E-33EFFA05BC13}" dt="2025-04-15T14:40:02.347" v="1646" actId="122"/>
        <pc:sldMkLst>
          <pc:docMk/>
          <pc:sldMk cId="2775590503" sldId="275"/>
        </pc:sldMkLst>
        <pc:spChg chg="mod">
          <ac:chgData name="Foor, Jamie" userId="c34cc520-113d-4a0d-a1df-2e1ac52cc35c" providerId="ADAL" clId="{28CBB82A-9C9A-5349-928E-33EFFA05BC13}" dt="2025-04-15T14:40:02.347" v="1646" actId="122"/>
          <ac:spMkLst>
            <pc:docMk/>
            <pc:sldMk cId="2775590503" sldId="275"/>
            <ac:spMk id="2" creationId="{120D01B1-A74B-4FF7-9EE8-D5EA8F2B482E}"/>
          </ac:spMkLst>
        </pc:spChg>
      </pc:sldChg>
      <pc:sldChg chg="addSp delSp modSp mod">
        <pc:chgData name="Foor, Jamie" userId="c34cc520-113d-4a0d-a1df-2e1ac52cc35c" providerId="ADAL" clId="{28CBB82A-9C9A-5349-928E-33EFFA05BC13}" dt="2025-04-17T13:56:56.434" v="2576" actId="20577"/>
        <pc:sldMkLst>
          <pc:docMk/>
          <pc:sldMk cId="2838857555" sldId="2147375744"/>
        </pc:sldMkLst>
        <pc:spChg chg="add del mod">
          <ac:chgData name="Foor, Jamie" userId="c34cc520-113d-4a0d-a1df-2e1ac52cc35c" providerId="ADAL" clId="{28CBB82A-9C9A-5349-928E-33EFFA05BC13}" dt="2025-04-17T13:56:56.434" v="2576" actId="20577"/>
          <ac:spMkLst>
            <pc:docMk/>
            <pc:sldMk cId="2838857555" sldId="2147375744"/>
            <ac:spMk id="4" creationId="{8EEEDF04-8477-4CE1-B240-C95B94DE6E1F}"/>
          </ac:spMkLst>
        </pc:spChg>
      </pc:sldChg>
      <pc:sldChg chg="del">
        <pc:chgData name="Foor, Jamie" userId="c34cc520-113d-4a0d-a1df-2e1ac52cc35c" providerId="ADAL" clId="{28CBB82A-9C9A-5349-928E-33EFFA05BC13}" dt="2025-04-15T14:07:25.509" v="407" actId="2696"/>
        <pc:sldMkLst>
          <pc:docMk/>
          <pc:sldMk cId="907347075" sldId="2147375775"/>
        </pc:sldMkLst>
      </pc:sldChg>
      <pc:sldChg chg="addSp delSp modSp mod chgLayout">
        <pc:chgData name="Foor, Jamie" userId="c34cc520-113d-4a0d-a1df-2e1ac52cc35c" providerId="ADAL" clId="{28CBB82A-9C9A-5349-928E-33EFFA05BC13}" dt="2025-04-22T17:50:28.087" v="3955" actId="948"/>
        <pc:sldMkLst>
          <pc:docMk/>
          <pc:sldMk cId="3911157134" sldId="2147375779"/>
        </pc:sldMkLst>
        <pc:spChg chg="mod ord">
          <ac:chgData name="Foor, Jamie" userId="c34cc520-113d-4a0d-a1df-2e1ac52cc35c" providerId="ADAL" clId="{28CBB82A-9C9A-5349-928E-33EFFA05BC13}" dt="2025-04-22T17:49:18.585" v="3938" actId="1035"/>
          <ac:spMkLst>
            <pc:docMk/>
            <pc:sldMk cId="3911157134" sldId="2147375779"/>
            <ac:spMk id="2" creationId="{5F1DB751-3CF6-4121-BEFF-3F835B88AA32}"/>
          </ac:spMkLst>
        </pc:spChg>
        <pc:spChg chg="add mod ord">
          <ac:chgData name="Foor, Jamie" userId="c34cc520-113d-4a0d-a1df-2e1ac52cc35c" providerId="ADAL" clId="{28CBB82A-9C9A-5349-928E-33EFFA05BC13}" dt="2025-04-22T17:50:28.087" v="3955" actId="948"/>
          <ac:spMkLst>
            <pc:docMk/>
            <pc:sldMk cId="3911157134" sldId="2147375779"/>
            <ac:spMk id="3" creationId="{30251106-8696-50E0-CB0F-334A1E4ACFF4}"/>
          </ac:spMkLst>
        </pc:spChg>
      </pc:sldChg>
      <pc:sldChg chg="delSp modSp del mod">
        <pc:chgData name="Foor, Jamie" userId="c34cc520-113d-4a0d-a1df-2e1ac52cc35c" providerId="ADAL" clId="{28CBB82A-9C9A-5349-928E-33EFFA05BC13}" dt="2025-04-22T17:44:03.438" v="3861" actId="2696"/>
        <pc:sldMkLst>
          <pc:docMk/>
          <pc:sldMk cId="1329189262" sldId="2147375780"/>
        </pc:sldMkLst>
        <pc:spChg chg="mod">
          <ac:chgData name="Foor, Jamie" userId="c34cc520-113d-4a0d-a1df-2e1ac52cc35c" providerId="ADAL" clId="{28CBB82A-9C9A-5349-928E-33EFFA05BC13}" dt="2025-04-22T17:36:12.226" v="3773" actId="14100"/>
          <ac:spMkLst>
            <pc:docMk/>
            <pc:sldMk cId="1329189262" sldId="2147375780"/>
            <ac:spMk id="2" creationId="{6D5F4FFE-AB1A-467B-864D-D79FC1787DC8}"/>
          </ac:spMkLst>
        </pc:spChg>
        <pc:spChg chg="mod">
          <ac:chgData name="Foor, Jamie" userId="c34cc520-113d-4a0d-a1df-2e1ac52cc35c" providerId="ADAL" clId="{28CBB82A-9C9A-5349-928E-33EFFA05BC13}" dt="2025-04-22T17:43:25.767" v="3860" actId="948"/>
          <ac:spMkLst>
            <pc:docMk/>
            <pc:sldMk cId="1329189262" sldId="2147375780"/>
            <ac:spMk id="3" creationId="{A05677CD-1BA1-4114-A0DE-DBB853440BE1}"/>
          </ac:spMkLst>
        </pc:spChg>
      </pc:sldChg>
      <pc:sldChg chg="del">
        <pc:chgData name="Foor, Jamie" userId="c34cc520-113d-4a0d-a1df-2e1ac52cc35c" providerId="ADAL" clId="{28CBB82A-9C9A-5349-928E-33EFFA05BC13}" dt="2025-04-15T14:40:10.499" v="1647" actId="2696"/>
        <pc:sldMkLst>
          <pc:docMk/>
          <pc:sldMk cId="2198652422" sldId="2147375782"/>
        </pc:sldMkLst>
      </pc:sldChg>
      <pc:sldChg chg="addSp delSp modSp mod modClrScheme chgLayout">
        <pc:chgData name="Foor, Jamie" userId="c34cc520-113d-4a0d-a1df-2e1ac52cc35c" providerId="ADAL" clId="{28CBB82A-9C9A-5349-928E-33EFFA05BC13}" dt="2025-04-22T17:39:23.321" v="3815" actId="20577"/>
        <pc:sldMkLst>
          <pc:docMk/>
          <pc:sldMk cId="1572680377" sldId="2147375783"/>
        </pc:sldMkLst>
        <pc:spChg chg="mod">
          <ac:chgData name="Foor, Jamie" userId="c34cc520-113d-4a0d-a1df-2e1ac52cc35c" providerId="ADAL" clId="{28CBB82A-9C9A-5349-928E-33EFFA05BC13}" dt="2025-04-16T13:40:46.456" v="1762" actId="26606"/>
          <ac:spMkLst>
            <pc:docMk/>
            <pc:sldMk cId="1572680377" sldId="2147375783"/>
            <ac:spMk id="2" creationId="{AAAF2BC9-A9ED-4813-B51E-61BE0CAB5415}"/>
          </ac:spMkLst>
        </pc:spChg>
        <pc:spChg chg="mod">
          <ac:chgData name="Foor, Jamie" userId="c34cc520-113d-4a0d-a1df-2e1ac52cc35c" providerId="ADAL" clId="{28CBB82A-9C9A-5349-928E-33EFFA05BC13}" dt="2025-04-22T17:39:23.321" v="3815" actId="20577"/>
          <ac:spMkLst>
            <pc:docMk/>
            <pc:sldMk cId="1572680377" sldId="2147375783"/>
            <ac:spMk id="3" creationId="{0DC09BEA-2B36-4534-A565-BC8D5CA08A7F}"/>
          </ac:spMkLst>
        </pc:spChg>
        <pc:picChg chg="add mod">
          <ac:chgData name="Foor, Jamie" userId="c34cc520-113d-4a0d-a1df-2e1ac52cc35c" providerId="ADAL" clId="{28CBB82A-9C9A-5349-928E-33EFFA05BC13}" dt="2025-04-16T13:47:26.077" v="1950" actId="14100"/>
          <ac:picMkLst>
            <pc:docMk/>
            <pc:sldMk cId="1572680377" sldId="2147375783"/>
            <ac:picMk id="5" creationId="{90F16CBC-75D7-1375-58B5-8F733079800D}"/>
          </ac:picMkLst>
        </pc:picChg>
      </pc:sldChg>
      <pc:sldChg chg="modSp del mod">
        <pc:chgData name="Foor, Jamie" userId="c34cc520-113d-4a0d-a1df-2e1ac52cc35c" providerId="ADAL" clId="{28CBB82A-9C9A-5349-928E-33EFFA05BC13}" dt="2025-04-21T21:04:57.647" v="3048" actId="2696"/>
        <pc:sldMkLst>
          <pc:docMk/>
          <pc:sldMk cId="3113390984" sldId="2147375784"/>
        </pc:sldMkLst>
      </pc:sldChg>
      <pc:sldChg chg="modSp mod">
        <pc:chgData name="Foor, Jamie" userId="c34cc520-113d-4a0d-a1df-2e1ac52cc35c" providerId="ADAL" clId="{28CBB82A-9C9A-5349-928E-33EFFA05BC13}" dt="2025-04-22T17:47:41.675" v="3897" actId="14100"/>
        <pc:sldMkLst>
          <pc:docMk/>
          <pc:sldMk cId="2089161983" sldId="2147375785"/>
        </pc:sldMkLst>
        <pc:spChg chg="mod">
          <ac:chgData name="Foor, Jamie" userId="c34cc520-113d-4a0d-a1df-2e1ac52cc35c" providerId="ADAL" clId="{28CBB82A-9C9A-5349-928E-33EFFA05BC13}" dt="2025-04-22T17:44:50.797" v="3875" actId="1035"/>
          <ac:spMkLst>
            <pc:docMk/>
            <pc:sldMk cId="2089161983" sldId="2147375785"/>
            <ac:spMk id="2" creationId="{44FDE27E-70AE-5949-5D05-C225758E2DAC}"/>
          </ac:spMkLst>
        </pc:spChg>
        <pc:spChg chg="mod">
          <ac:chgData name="Foor, Jamie" userId="c34cc520-113d-4a0d-a1df-2e1ac52cc35c" providerId="ADAL" clId="{28CBB82A-9C9A-5349-928E-33EFFA05BC13}" dt="2025-04-22T17:47:41.675" v="3897" actId="14100"/>
          <ac:spMkLst>
            <pc:docMk/>
            <pc:sldMk cId="2089161983" sldId="2147375785"/>
            <ac:spMk id="3" creationId="{037FCEC7-4721-7C11-E6A5-2C99C5CE144C}"/>
          </ac:spMkLst>
        </pc:spChg>
      </pc:sldChg>
      <pc:sldChg chg="modSp mod">
        <pc:chgData name="Foor, Jamie" userId="c34cc520-113d-4a0d-a1df-2e1ac52cc35c" providerId="ADAL" clId="{28CBB82A-9C9A-5349-928E-33EFFA05BC13}" dt="2025-04-22T17:48:43.119" v="3919" actId="948"/>
        <pc:sldMkLst>
          <pc:docMk/>
          <pc:sldMk cId="2528183710" sldId="2147375786"/>
        </pc:sldMkLst>
        <pc:spChg chg="mod">
          <ac:chgData name="Foor, Jamie" userId="c34cc520-113d-4a0d-a1df-2e1ac52cc35c" providerId="ADAL" clId="{28CBB82A-9C9A-5349-928E-33EFFA05BC13}" dt="2025-04-22T17:48:08.454" v="3915" actId="14100"/>
          <ac:spMkLst>
            <pc:docMk/>
            <pc:sldMk cId="2528183710" sldId="2147375786"/>
            <ac:spMk id="2" creationId="{4AAB0B8E-6337-4710-50D5-A98735B89EC1}"/>
          </ac:spMkLst>
        </pc:spChg>
        <pc:spChg chg="mod">
          <ac:chgData name="Foor, Jamie" userId="c34cc520-113d-4a0d-a1df-2e1ac52cc35c" providerId="ADAL" clId="{28CBB82A-9C9A-5349-928E-33EFFA05BC13}" dt="2025-04-22T17:48:43.119" v="3919" actId="948"/>
          <ac:spMkLst>
            <pc:docMk/>
            <pc:sldMk cId="2528183710" sldId="2147375786"/>
            <ac:spMk id="3" creationId="{3626FDE7-5111-F9A1-A39C-9780931FFCFF}"/>
          </ac:spMkLst>
        </pc:spChg>
      </pc:sldChg>
      <pc:sldChg chg="modSp add mod">
        <pc:chgData name="Foor, Jamie" userId="c34cc520-113d-4a0d-a1df-2e1ac52cc35c" providerId="ADAL" clId="{28CBB82A-9C9A-5349-928E-33EFFA05BC13}" dt="2025-04-22T17:45:18.660" v="3882" actId="14100"/>
        <pc:sldMkLst>
          <pc:docMk/>
          <pc:sldMk cId="416150446" sldId="2147375787"/>
        </pc:sldMkLst>
        <pc:spChg chg="mod">
          <ac:chgData name="Foor, Jamie" userId="c34cc520-113d-4a0d-a1df-2e1ac52cc35c" providerId="ADAL" clId="{28CBB82A-9C9A-5349-928E-33EFFA05BC13}" dt="2025-04-22T17:37:06.218" v="3793" actId="1035"/>
          <ac:spMkLst>
            <pc:docMk/>
            <pc:sldMk cId="416150446" sldId="2147375787"/>
            <ac:spMk id="2" creationId="{4F035253-3E7C-33E0-CF86-C87400F29B81}"/>
          </ac:spMkLst>
        </pc:spChg>
        <pc:spChg chg="mod">
          <ac:chgData name="Foor, Jamie" userId="c34cc520-113d-4a0d-a1df-2e1ac52cc35c" providerId="ADAL" clId="{28CBB82A-9C9A-5349-928E-33EFFA05BC13}" dt="2025-04-22T17:45:18.660" v="3882" actId="14100"/>
          <ac:spMkLst>
            <pc:docMk/>
            <pc:sldMk cId="416150446" sldId="2147375787"/>
            <ac:spMk id="3" creationId="{650A480C-531B-FFC9-1DC5-BF6C33E9220A}"/>
          </ac:spMkLst>
        </pc:spChg>
      </pc:sldChg>
      <pc:sldChg chg="modSp add del mod">
        <pc:chgData name="Foor, Jamie" userId="c34cc520-113d-4a0d-a1df-2e1ac52cc35c" providerId="ADAL" clId="{28CBB82A-9C9A-5349-928E-33EFFA05BC13}" dt="2025-04-16T14:04:33.688" v="2459" actId="2696"/>
        <pc:sldMkLst>
          <pc:docMk/>
          <pc:sldMk cId="2476846834" sldId="2147375787"/>
        </pc:sldMkLst>
      </pc:sldChg>
      <pc:sldChg chg="modSp add del mod">
        <pc:chgData name="Foor, Jamie" userId="c34cc520-113d-4a0d-a1df-2e1ac52cc35c" providerId="ADAL" clId="{28CBB82A-9C9A-5349-928E-33EFFA05BC13}" dt="2025-04-22T17:40:47.376" v="3840" actId="2696"/>
        <pc:sldMkLst>
          <pc:docMk/>
          <pc:sldMk cId="1309614220" sldId="2147375788"/>
        </pc:sldMkLst>
        <pc:spChg chg="mod">
          <ac:chgData name="Foor, Jamie" userId="c34cc520-113d-4a0d-a1df-2e1ac52cc35c" providerId="ADAL" clId="{28CBB82A-9C9A-5349-928E-33EFFA05BC13}" dt="2025-04-22T17:39:54.884" v="3817" actId="21"/>
          <ac:spMkLst>
            <pc:docMk/>
            <pc:sldMk cId="1309614220" sldId="2147375788"/>
            <ac:spMk id="3" creationId="{650A480C-531B-FFC9-1DC5-BF6C33E9220A}"/>
          </ac:spMkLst>
        </pc:spChg>
      </pc:sldChg>
      <pc:sldChg chg="modSp add del mod">
        <pc:chgData name="Foor, Jamie" userId="c34cc520-113d-4a0d-a1df-2e1ac52cc35c" providerId="ADAL" clId="{28CBB82A-9C9A-5349-928E-33EFFA05BC13}" dt="2025-04-22T16:10:10.534" v="3706" actId="2696"/>
        <pc:sldMkLst>
          <pc:docMk/>
          <pc:sldMk cId="1842516732" sldId="2147375789"/>
        </pc:sldMkLst>
        <pc:spChg chg="mod">
          <ac:chgData name="Foor, Jamie" userId="c34cc520-113d-4a0d-a1df-2e1ac52cc35c" providerId="ADAL" clId="{28CBB82A-9C9A-5349-928E-33EFFA05BC13}" dt="2025-04-22T15:59:31.446" v="3311" actId="27636"/>
          <ac:spMkLst>
            <pc:docMk/>
            <pc:sldMk cId="1842516732" sldId="2147375789"/>
            <ac:spMk id="3" creationId="{63F4A35E-A705-A27C-C86F-7E7E5B8E1CCE}"/>
          </ac:spMkLst>
        </pc:spChg>
      </pc:sldChg>
      <pc:sldChg chg="modSp add mod">
        <pc:chgData name="Foor, Jamie" userId="c34cc520-113d-4a0d-a1df-2e1ac52cc35c" providerId="ADAL" clId="{28CBB82A-9C9A-5349-928E-33EFFA05BC13}" dt="2025-04-22T17:45:15.219" v="3881" actId="14100"/>
        <pc:sldMkLst>
          <pc:docMk/>
          <pc:sldMk cId="3272677169" sldId="2147375789"/>
        </pc:sldMkLst>
        <pc:spChg chg="mod">
          <ac:chgData name="Foor, Jamie" userId="c34cc520-113d-4a0d-a1df-2e1ac52cc35c" providerId="ADAL" clId="{28CBB82A-9C9A-5349-928E-33EFFA05BC13}" dt="2025-04-22T17:45:15.219" v="3881" actId="14100"/>
          <ac:spMkLst>
            <pc:docMk/>
            <pc:sldMk cId="3272677169" sldId="2147375789"/>
            <ac:spMk id="3" creationId="{089C7875-D42E-5B26-9540-2E43D3CBFE2A}"/>
          </ac:spMkLst>
        </pc:spChg>
      </pc:sldChg>
      <pc:sldChg chg="modSp add mod">
        <pc:chgData name="Foor, Jamie" userId="c34cc520-113d-4a0d-a1df-2e1ac52cc35c" providerId="ADAL" clId="{28CBB82A-9C9A-5349-928E-33EFFA05BC13}" dt="2025-04-22T17:51:03.447" v="3968" actId="20577"/>
        <pc:sldMkLst>
          <pc:docMk/>
          <pc:sldMk cId="3668608321" sldId="2147375790"/>
        </pc:sldMkLst>
        <pc:spChg chg="mod">
          <ac:chgData name="Foor, Jamie" userId="c34cc520-113d-4a0d-a1df-2e1ac52cc35c" providerId="ADAL" clId="{28CBB82A-9C9A-5349-928E-33EFFA05BC13}" dt="2025-04-22T17:50:44.065" v="3956" actId="14100"/>
          <ac:spMkLst>
            <pc:docMk/>
            <pc:sldMk cId="3668608321" sldId="2147375790"/>
            <ac:spMk id="2" creationId="{64E22206-B524-4C28-D802-96F915B693EF}"/>
          </ac:spMkLst>
        </pc:spChg>
        <pc:spChg chg="mod">
          <ac:chgData name="Foor, Jamie" userId="c34cc520-113d-4a0d-a1df-2e1ac52cc35c" providerId="ADAL" clId="{28CBB82A-9C9A-5349-928E-33EFFA05BC13}" dt="2025-04-22T17:51:03.447" v="3968" actId="20577"/>
          <ac:spMkLst>
            <pc:docMk/>
            <pc:sldMk cId="3668608321" sldId="2147375790"/>
            <ac:spMk id="3" creationId="{73569ACE-3881-8848-7928-FA2310944C75}"/>
          </ac:spMkLst>
        </pc:spChg>
      </pc:sldChg>
      <pc:sldMasterChg chg="modSldLayout">
        <pc:chgData name="Foor, Jamie" userId="c34cc520-113d-4a0d-a1df-2e1ac52cc35c" providerId="ADAL" clId="{28CBB82A-9C9A-5349-928E-33EFFA05BC13}" dt="2025-04-16T13:58:02.502" v="2192" actId="1035"/>
        <pc:sldMasterMkLst>
          <pc:docMk/>
          <pc:sldMasterMk cId="4199236121" sldId="2147483660"/>
        </pc:sldMasterMkLst>
        <pc:sldLayoutChg chg="modSp mod">
          <pc:chgData name="Foor, Jamie" userId="c34cc520-113d-4a0d-a1df-2e1ac52cc35c" providerId="ADAL" clId="{28CBB82A-9C9A-5349-928E-33EFFA05BC13}" dt="2025-04-16T13:58:02.502" v="2192" actId="1035"/>
          <pc:sldLayoutMkLst>
            <pc:docMk/>
            <pc:sldMasterMk cId="4199236121" sldId="2147483660"/>
            <pc:sldLayoutMk cId="2840265061" sldId="2147483662"/>
          </pc:sldLayoutMkLst>
          <pc:spChg chg="mod">
            <ac:chgData name="Foor, Jamie" userId="c34cc520-113d-4a0d-a1df-2e1ac52cc35c" providerId="ADAL" clId="{28CBB82A-9C9A-5349-928E-33EFFA05BC13}" dt="2025-04-16T13:57:58.542" v="2188" actId="1035"/>
            <ac:spMkLst>
              <pc:docMk/>
              <pc:sldMasterMk cId="4199236121" sldId="2147483660"/>
              <pc:sldLayoutMk cId="2840265061" sldId="2147483662"/>
              <ac:spMk id="2" creationId="{8ED56C91-C229-333E-8556-F4CD25C17576}"/>
            </ac:spMkLst>
          </pc:spChg>
          <pc:picChg chg="mod">
            <ac:chgData name="Foor, Jamie" userId="c34cc520-113d-4a0d-a1df-2e1ac52cc35c" providerId="ADAL" clId="{28CBB82A-9C9A-5349-928E-33EFFA05BC13}" dt="2025-04-16T13:58:02.502" v="2192" actId="1035"/>
            <ac:picMkLst>
              <pc:docMk/>
              <pc:sldMasterMk cId="4199236121" sldId="2147483660"/>
              <pc:sldLayoutMk cId="2840265061" sldId="2147483662"/>
              <ac:picMk id="10" creationId="{EFDE45D6-92B6-3BB6-445E-EEBD311B6FDC}"/>
            </ac:picMkLst>
          </pc:picChg>
        </pc:sldLayoutChg>
      </pc:sldMasterChg>
    </pc:docChg>
  </pc:docChgLst>
  <pc:docChgLst>
    <pc:chgData name="Foor, Jamie" userId="c34cc520-113d-4a0d-a1df-2e1ac52cc35c" providerId="ADAL" clId="{0A7B3547-98E6-244C-9FF2-247E62C5F626}"/>
    <pc:docChg chg="undo custSel addSld delSld modSld">
      <pc:chgData name="Foor, Jamie" userId="c34cc520-113d-4a0d-a1df-2e1ac52cc35c" providerId="ADAL" clId="{0A7B3547-98E6-244C-9FF2-247E62C5F626}" dt="2025-04-15T23:54:23.739" v="766"/>
      <pc:docMkLst>
        <pc:docMk/>
      </pc:docMkLst>
      <pc:sldChg chg="modSp mod">
        <pc:chgData name="Foor, Jamie" userId="c34cc520-113d-4a0d-a1df-2e1ac52cc35c" providerId="ADAL" clId="{0A7B3547-98E6-244C-9FF2-247E62C5F626}" dt="2025-04-15T23:50:03.588" v="586" actId="20577"/>
        <pc:sldMkLst>
          <pc:docMk/>
          <pc:sldMk cId="1329189262" sldId="2147375780"/>
        </pc:sldMkLst>
      </pc:sldChg>
      <pc:sldChg chg="modSp add mod">
        <pc:chgData name="Foor, Jamie" userId="c34cc520-113d-4a0d-a1df-2e1ac52cc35c" providerId="ADAL" clId="{0A7B3547-98E6-244C-9FF2-247E62C5F626}" dt="2025-04-15T23:50:20.671" v="605" actId="20577"/>
        <pc:sldMkLst>
          <pc:docMk/>
          <pc:sldMk cId="3113390984" sldId="2147375784"/>
        </pc:sldMkLst>
      </pc:sldChg>
      <pc:sldChg chg="modSp add mod">
        <pc:chgData name="Foor, Jamie" userId="c34cc520-113d-4a0d-a1df-2e1ac52cc35c" providerId="ADAL" clId="{0A7B3547-98E6-244C-9FF2-247E62C5F626}" dt="2025-04-15T23:50:32.451" v="631" actId="20577"/>
        <pc:sldMkLst>
          <pc:docMk/>
          <pc:sldMk cId="2089161983" sldId="2147375785"/>
        </pc:sldMkLst>
        <pc:spChg chg="mod">
          <ac:chgData name="Foor, Jamie" userId="c34cc520-113d-4a0d-a1df-2e1ac52cc35c" providerId="ADAL" clId="{0A7B3547-98E6-244C-9FF2-247E62C5F626}" dt="2025-04-15T23:38:41.303" v="329" actId="20577"/>
          <ac:spMkLst>
            <pc:docMk/>
            <pc:sldMk cId="2089161983" sldId="2147375785"/>
            <ac:spMk id="2" creationId="{44FDE27E-70AE-5949-5D05-C225758E2DAC}"/>
          </ac:spMkLst>
        </pc:spChg>
        <pc:spChg chg="mod">
          <ac:chgData name="Foor, Jamie" userId="c34cc520-113d-4a0d-a1df-2e1ac52cc35c" providerId="ADAL" clId="{0A7B3547-98E6-244C-9FF2-247E62C5F626}" dt="2025-04-15T23:50:32.451" v="631" actId="20577"/>
          <ac:spMkLst>
            <pc:docMk/>
            <pc:sldMk cId="2089161983" sldId="2147375785"/>
            <ac:spMk id="3" creationId="{037FCEC7-4721-7C11-E6A5-2C99C5CE144C}"/>
          </ac:spMkLst>
        </pc:spChg>
      </pc:sldChg>
      <pc:sldChg chg="modSp add del mod">
        <pc:chgData name="Foor, Jamie" userId="c34cc520-113d-4a0d-a1df-2e1ac52cc35c" providerId="ADAL" clId="{0A7B3547-98E6-244C-9FF2-247E62C5F626}" dt="2025-04-15T23:54:23.739" v="766"/>
        <pc:sldMkLst>
          <pc:docMk/>
          <pc:sldMk cId="2528183710" sldId="2147375786"/>
        </pc:sldMkLst>
        <pc:spChg chg="mod">
          <ac:chgData name="Foor, Jamie" userId="c34cc520-113d-4a0d-a1df-2e1ac52cc35c" providerId="ADAL" clId="{0A7B3547-98E6-244C-9FF2-247E62C5F626}" dt="2025-04-15T23:50:46.826" v="644" actId="20577"/>
          <ac:spMkLst>
            <pc:docMk/>
            <pc:sldMk cId="2528183710" sldId="2147375786"/>
            <ac:spMk id="2" creationId="{4AAB0B8E-6337-4710-50D5-A98735B89EC1}"/>
          </ac:spMkLst>
        </pc:spChg>
        <pc:spChg chg="mod">
          <ac:chgData name="Foor, Jamie" userId="c34cc520-113d-4a0d-a1df-2e1ac52cc35c" providerId="ADAL" clId="{0A7B3547-98E6-244C-9FF2-247E62C5F626}" dt="2025-04-15T23:54:23.739" v="766"/>
          <ac:spMkLst>
            <pc:docMk/>
            <pc:sldMk cId="2528183710" sldId="2147375786"/>
            <ac:spMk id="3" creationId="{3626FDE7-5111-F9A1-A39C-9780931FFCFF}"/>
          </ac:spMkLst>
        </pc:spChg>
      </pc:sldChg>
    </pc:docChg>
  </pc:docChgLst>
  <pc:docChgLst>
    <pc:chgData name="Foor, Jamie" userId="c34cc520-113d-4a0d-a1df-2e1ac52cc35c" providerId="ADAL" clId="{2A6E4BFB-2F86-4843-9B7B-64DB4C08EC00}"/>
    <pc:docChg chg="undo custSel modSld">
      <pc:chgData name="Foor, Jamie" userId="c34cc520-113d-4a0d-a1df-2e1ac52cc35c" providerId="ADAL" clId="{2A6E4BFB-2F86-4843-9B7B-64DB4C08EC00}" dt="2025-04-22T19:22:52.537" v="74" actId="12"/>
      <pc:docMkLst>
        <pc:docMk/>
      </pc:docMkLst>
      <pc:sldChg chg="modSp mod">
        <pc:chgData name="Foor, Jamie" userId="c34cc520-113d-4a0d-a1df-2e1ac52cc35c" providerId="ADAL" clId="{2A6E4BFB-2F86-4843-9B7B-64DB4C08EC00}" dt="2025-04-22T17:58:58.923" v="5" actId="404"/>
        <pc:sldMkLst>
          <pc:docMk/>
          <pc:sldMk cId="3911157134" sldId="2147375779"/>
        </pc:sldMkLst>
        <pc:spChg chg="mod">
          <ac:chgData name="Foor, Jamie" userId="c34cc520-113d-4a0d-a1df-2e1ac52cc35c" providerId="ADAL" clId="{2A6E4BFB-2F86-4843-9B7B-64DB4C08EC00}" dt="2025-04-22T17:58:58.923" v="5" actId="404"/>
          <ac:spMkLst>
            <pc:docMk/>
            <pc:sldMk cId="3911157134" sldId="2147375779"/>
            <ac:spMk id="3" creationId="{30251106-8696-50E0-CB0F-334A1E4ACFF4}"/>
          </ac:spMkLst>
        </pc:spChg>
      </pc:sldChg>
      <pc:sldChg chg="modSp mod">
        <pc:chgData name="Foor, Jamie" userId="c34cc520-113d-4a0d-a1df-2e1ac52cc35c" providerId="ADAL" clId="{2A6E4BFB-2F86-4843-9B7B-64DB4C08EC00}" dt="2025-04-22T19:22:52.537" v="74" actId="12"/>
        <pc:sldMkLst>
          <pc:docMk/>
          <pc:sldMk cId="1572680377" sldId="2147375783"/>
        </pc:sldMkLst>
        <pc:spChg chg="mod">
          <ac:chgData name="Foor, Jamie" userId="c34cc520-113d-4a0d-a1df-2e1ac52cc35c" providerId="ADAL" clId="{2A6E4BFB-2F86-4843-9B7B-64DB4C08EC00}" dt="2025-04-22T19:22:52.537" v="74" actId="12"/>
          <ac:spMkLst>
            <pc:docMk/>
            <pc:sldMk cId="1572680377" sldId="2147375783"/>
            <ac:spMk id="3" creationId="{0DC09BEA-2B36-4534-A565-BC8D5CA08A7F}"/>
          </ac:spMkLst>
        </pc:spChg>
      </pc:sldChg>
      <pc:sldChg chg="modSp mod">
        <pc:chgData name="Foor, Jamie" userId="c34cc520-113d-4a0d-a1df-2e1ac52cc35c" providerId="ADAL" clId="{2A6E4BFB-2F86-4843-9B7B-64DB4C08EC00}" dt="2025-04-22T18:49:32.439" v="13" actId="948"/>
        <pc:sldMkLst>
          <pc:docMk/>
          <pc:sldMk cId="2089161983" sldId="2147375785"/>
        </pc:sldMkLst>
        <pc:spChg chg="mod">
          <ac:chgData name="Foor, Jamie" userId="c34cc520-113d-4a0d-a1df-2e1ac52cc35c" providerId="ADAL" clId="{2A6E4BFB-2F86-4843-9B7B-64DB4C08EC00}" dt="2025-04-22T18:49:32.439" v="13" actId="948"/>
          <ac:spMkLst>
            <pc:docMk/>
            <pc:sldMk cId="2089161983" sldId="2147375785"/>
            <ac:spMk id="3" creationId="{037FCEC7-4721-7C11-E6A5-2C99C5CE144C}"/>
          </ac:spMkLst>
        </pc:spChg>
      </pc:sldChg>
      <pc:sldChg chg="modSp mod">
        <pc:chgData name="Foor, Jamie" userId="c34cc520-113d-4a0d-a1df-2e1ac52cc35c" providerId="ADAL" clId="{2A6E4BFB-2F86-4843-9B7B-64DB4C08EC00}" dt="2025-04-22T18:50:00.523" v="14" actId="14100"/>
        <pc:sldMkLst>
          <pc:docMk/>
          <pc:sldMk cId="2528183710" sldId="2147375786"/>
        </pc:sldMkLst>
        <pc:spChg chg="mod">
          <ac:chgData name="Foor, Jamie" userId="c34cc520-113d-4a0d-a1df-2e1ac52cc35c" providerId="ADAL" clId="{2A6E4BFB-2F86-4843-9B7B-64DB4C08EC00}" dt="2025-04-22T18:50:00.523" v="14" actId="14100"/>
          <ac:spMkLst>
            <pc:docMk/>
            <pc:sldMk cId="2528183710" sldId="2147375786"/>
            <ac:spMk id="3" creationId="{3626FDE7-5111-F9A1-A39C-9780931FFCFF}"/>
          </ac:spMkLst>
        </pc:spChg>
      </pc:sldChg>
      <pc:sldChg chg="modSp mod">
        <pc:chgData name="Foor, Jamie" userId="c34cc520-113d-4a0d-a1df-2e1ac52cc35c" providerId="ADAL" clId="{2A6E4BFB-2F86-4843-9B7B-64DB4C08EC00}" dt="2025-04-22T18:34:39.094" v="7" actId="948"/>
        <pc:sldMkLst>
          <pc:docMk/>
          <pc:sldMk cId="3272677169" sldId="2147375789"/>
        </pc:sldMkLst>
        <pc:spChg chg="mod">
          <ac:chgData name="Foor, Jamie" userId="c34cc520-113d-4a0d-a1df-2e1ac52cc35c" providerId="ADAL" clId="{2A6E4BFB-2F86-4843-9B7B-64DB4C08EC00}" dt="2025-04-22T18:34:39.094" v="7" actId="948"/>
          <ac:spMkLst>
            <pc:docMk/>
            <pc:sldMk cId="3272677169" sldId="2147375789"/>
            <ac:spMk id="3" creationId="{089C7875-D42E-5B26-9540-2E43D3CBFE2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753" tIns="46877" rIns="93753" bIns="4687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753" tIns="46877" rIns="93753" bIns="46877" rtlCol="0"/>
          <a:lstStyle>
            <a:lvl1pPr algn="r">
              <a:defRPr sz="1200"/>
            </a:lvl1pPr>
          </a:lstStyle>
          <a:p>
            <a:fld id="{24A3C99C-9C98-4F3B-9B5D-08B127CB2731}" type="datetimeFigureOut">
              <a:rPr lang="en-US" smtClean="0"/>
              <a:t>4/22/25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753" tIns="46877" rIns="93753" bIns="4687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753" tIns="46877" rIns="93753" bIns="46877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3"/>
          </a:xfrm>
          <a:prstGeom prst="rect">
            <a:avLst/>
          </a:prstGeom>
        </p:spPr>
        <p:txBody>
          <a:bodyPr vert="horz" lIns="93753" tIns="46877" rIns="93753" bIns="4687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3"/>
          </a:xfrm>
          <a:prstGeom prst="rect">
            <a:avLst/>
          </a:prstGeom>
        </p:spPr>
        <p:txBody>
          <a:bodyPr vert="horz" lIns="93753" tIns="46877" rIns="93753" bIns="46877" rtlCol="0" anchor="b"/>
          <a:lstStyle>
            <a:lvl1pPr algn="r">
              <a:defRPr sz="1200"/>
            </a:lvl1pPr>
          </a:lstStyle>
          <a:p>
            <a:fld id="{39548133-5FE3-467A-9E9F-52DA5C4DA4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627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66612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34852A-EEAF-D945-BB4A-86C89B426E9F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83786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7534">
              <a:defRPr/>
            </a:pPr>
            <a:fld id="{14E6D0DD-A724-4FE1-AB38-8D54399D277E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7534">
                <a:defRPr/>
              </a:pPr>
              <a:t>2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3881597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548133-5FE3-467A-9E9F-52DA5C4DA49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4869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1C4390-8272-F8A2-0171-2D9B70E763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871D2C6-C248-675D-7222-AE9B80B80E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BDA804B-A5AE-B041-DE80-977680E1FD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008159-DC94-7FC1-3D7A-52156D4467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548133-5FE3-467A-9E9F-52DA5C4DA49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2748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E71EEE-115F-83D2-79C6-174DC53FFC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790763-ABB4-219F-3B58-713DAA35FD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9C2E6B9-9787-C12F-C6B7-C787E6A9FB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B92EBC-4EF9-31B4-B06E-B553DA8558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548133-5FE3-467A-9E9F-52DA5C4DA49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517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7B745F-CDF6-FEEB-99F6-E0F665DF80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345069C-4B73-B001-80DB-9ECF83BB96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AC85BFB-5E75-9AB2-F4A0-78F3E5B943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9753C3-93D0-57D5-3BA0-C9D80FE419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548133-5FE3-467A-9E9F-52DA5C4DA49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5764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CB965F-792D-22F0-BA25-4CB8C50B91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4B62720-7432-F573-68B0-2FC3771F9D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E717206-A797-8ACE-96C1-74AD1A99F9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BDB1B3-C7BA-000B-9686-C8E395D970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548133-5FE3-467A-9E9F-52DA5C4DA49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1147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A9D2C9-5F8D-B496-1BA0-A61FB74A14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D383613-18FA-23C8-B97E-55DF085BE2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6F33086-51B4-AE18-F3B2-43A80A0DE1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EC7891-9DE9-E060-8B81-767418F932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548133-5FE3-467A-9E9F-52DA5C4DA49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32311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548133-5FE3-467A-9E9F-52DA5C4DA498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003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flip="none" rotWithShape="1">
          <a:gsLst>
            <a:gs pos="0">
              <a:srgbClr val="690030"/>
            </a:gs>
            <a:gs pos="50000">
              <a:srgbClr val="8D0034"/>
            </a:gs>
            <a:gs pos="100000">
              <a:srgbClr val="AF102B"/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8BBE8-3E6E-DFBF-910F-BFC142AB69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  <a:latin typeface="Franklin Gothic Medium" panose="020B06030201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E5A1AC-699F-A2CE-7257-7D09A141C4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113895"/>
          </a:xfrm>
        </p:spPr>
        <p:txBody>
          <a:bodyPr/>
          <a:lstStyle>
            <a:lvl1pPr marL="0" indent="0" algn="ctr">
              <a:buNone/>
              <a:defRPr sz="2400">
                <a:latin typeface="Franklin Gothic Medium" panose="020B06030201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9BC5ED-D458-D6F6-57E2-0E345110F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0911B-69F9-3744-B7C9-EE3001597E97}" type="datetimeFigureOut">
              <a:rPr lang="en-US" smtClean="0"/>
              <a:t>4/22/25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08BBA3-F2F8-B078-1867-7D724B942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A90CAA-B0AB-1C6E-AD04-FF51BF99A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1C1E-E01A-454E-B6F5-F8A53A4B09A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 descr="Logo&#10;&#10;Description automatically generated with low confidence">
            <a:extLst>
              <a:ext uri="{FF2B5EF4-FFF2-40B4-BE49-F238E27FC236}">
                <a16:creationId xmlns:a16="http://schemas.microsoft.com/office/drawing/2014/main" id="{14728E9D-35B0-FA69-A7CF-4D09CCB6422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99000" y="5209141"/>
            <a:ext cx="5394000" cy="1329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0294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hape, rectangle&#10;&#10;Description automatically generated">
            <a:extLst>
              <a:ext uri="{FF2B5EF4-FFF2-40B4-BE49-F238E27FC236}">
                <a16:creationId xmlns:a16="http://schemas.microsoft.com/office/drawing/2014/main" id="{619273A1-AA11-E4D8-319A-88CB1AC0EA5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31978"/>
            <a:ext cx="12192000" cy="172266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5BDC5C9-6C5C-56F9-2402-23594280C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8DC11D-01B0-3BA8-4211-27592467FB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FAF518-BD5E-EBDD-ABC1-C6EE0B866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0911B-69F9-3744-B7C9-EE3001597E97}" type="datetimeFigureOut">
              <a:rPr lang="en-US" smtClean="0"/>
              <a:t>4/22/25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FCB125-423D-668C-2EED-F6DBAE294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08731B-5FB0-A1B4-0A1C-188A00B02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1C1E-E01A-454E-B6F5-F8A53A4B09A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27902A2-E3DB-4E26-82F2-51281CEDA7A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78756" y="6395576"/>
            <a:ext cx="5582558" cy="302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6943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F1CF4B6-592E-B0EA-8AF9-0E51E7B367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5E3E37-11F0-1CDE-C147-BC177AEA4A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2C7A7-7586-8CF9-11DE-2C82EDEA5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0911B-69F9-3744-B7C9-EE3001597E97}" type="datetimeFigureOut">
              <a:rPr lang="en-US" smtClean="0"/>
              <a:t>4/22/25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E78B0D-A88A-4106-23BC-36C3D1FD6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C2854C-D49B-4E7E-A377-47DFF4F4C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1C1E-E01A-454E-B6F5-F8A53A4B09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0277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flip="none" rotWithShape="1">
          <a:gsLst>
            <a:gs pos="0">
              <a:srgbClr val="690030"/>
            </a:gs>
            <a:gs pos="50000">
              <a:srgbClr val="8D0034"/>
            </a:gs>
            <a:gs pos="100000">
              <a:srgbClr val="AF102B"/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8BBE8-3E6E-DFBF-910F-BFC142AB69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  <a:latin typeface="Franklin Gothic Medium" panose="020B06030201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E5A1AC-699F-A2CE-7257-7D09A141C4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113895"/>
          </a:xfrm>
        </p:spPr>
        <p:txBody>
          <a:bodyPr/>
          <a:lstStyle>
            <a:lvl1pPr marL="0" indent="0" algn="ctr">
              <a:buNone/>
              <a:defRPr sz="2400">
                <a:latin typeface="Franklin Gothic Medium" panose="020B06030201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284414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Shape, rectangle&#10;&#10;Description automatically generated">
            <a:extLst>
              <a:ext uri="{FF2B5EF4-FFF2-40B4-BE49-F238E27FC236}">
                <a16:creationId xmlns:a16="http://schemas.microsoft.com/office/drawing/2014/main" id="{EFDE45D6-92B6-3BB6-445E-EEBD311B6FD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31978"/>
            <a:ext cx="12192000" cy="172266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ED56C91-C229-333E-8556-F4CD25C17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4ADF9-D3BA-11E6-DA35-5ADA5E9DC0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61A6FB-5944-97E4-2C97-9C7D4D866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34B0C1-0D75-02F8-5B2E-D303C9CE0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66C1E8-D968-0ECB-FCF2-169A50364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1C1E-E01A-454E-B6F5-F8A53A4B09A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9D24159-0BD7-514B-E1D4-1B67FB56161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78756" y="6395576"/>
            <a:ext cx="5582558" cy="302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6451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hape, rectangle&#10;&#10;Description automatically generated">
            <a:extLst>
              <a:ext uri="{FF2B5EF4-FFF2-40B4-BE49-F238E27FC236}">
                <a16:creationId xmlns:a16="http://schemas.microsoft.com/office/drawing/2014/main" id="{63C97F48-FE2B-CD95-C970-6787CCE2FFB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4E6B8C6-F41C-C9E6-0557-1B7ABF89C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905146-C0F8-9C76-4161-DAD2B204B4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D8C6FF-76A0-F00C-F518-6F6C17A04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2A2DB0-EA51-D228-F17C-823D3D347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B6506C-435A-BA6D-D2FB-1B5393046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1C1E-E01A-454E-B6F5-F8A53A4B09A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356871C-D1B9-053F-DDDF-A06887B37A2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47913" y="6347279"/>
            <a:ext cx="5624287" cy="304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7222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hape, rectangle&#10;&#10;Description automatically generated">
            <a:extLst>
              <a:ext uri="{FF2B5EF4-FFF2-40B4-BE49-F238E27FC236}">
                <a16:creationId xmlns:a16="http://schemas.microsoft.com/office/drawing/2014/main" id="{14CE4218-5A0F-5284-B8C3-73B30172B94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31978"/>
            <a:ext cx="12192000" cy="172266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CE02E26-330A-084D-1D5D-FAD32953C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F1588-3178-147C-9B56-299B2AF69B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D629E3-3032-CCCD-95A2-CCC7186CCE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0CD363-BA17-499B-EB2E-7FCBBBC34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A80368-00EF-C0A0-E680-ECA53BBA1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CE4AC9-40E8-CEBE-5051-27E1D1EB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1C1E-E01A-454E-B6F5-F8A53A4B09A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2D3AC8D-051C-67ED-70ED-8A9D009A94D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78756" y="6395576"/>
            <a:ext cx="5582558" cy="302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75937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Shape, rectangle&#10;&#10;Description automatically generated">
            <a:extLst>
              <a:ext uri="{FF2B5EF4-FFF2-40B4-BE49-F238E27FC236}">
                <a16:creationId xmlns:a16="http://schemas.microsoft.com/office/drawing/2014/main" id="{6FBB04CC-FDDA-277B-D3C3-7392E01952C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31978"/>
            <a:ext cx="12192000" cy="172266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6C39B6B-6FB7-CBD6-08D0-BD66EB8CF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BE625A-7CF3-D018-E49A-7F97B1ECA5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94467C-F892-5AA0-15EF-789A6F1FD7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FF5E27-FF5E-CFE7-35B0-E6B1E9653E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1AF601-D95A-3876-BA3B-96691AC899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D6D791-5FCB-4439-C001-1D68D9D23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36D6E55-4196-E63D-5211-64292419A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55A530-60F0-B89D-644F-325D468DE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1C1E-E01A-454E-B6F5-F8A53A4B09A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8F3763F-0481-D43E-D3B4-F93EF67CAC4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78756" y="6395576"/>
            <a:ext cx="5582558" cy="302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9441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hape, rectangle&#10;&#10;Description automatically generated">
            <a:extLst>
              <a:ext uri="{FF2B5EF4-FFF2-40B4-BE49-F238E27FC236}">
                <a16:creationId xmlns:a16="http://schemas.microsoft.com/office/drawing/2014/main" id="{FA948CBA-E12F-370B-4968-38DEAAB6572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31978"/>
            <a:ext cx="12192000" cy="172266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6494C35-3DD1-E173-8230-5F84ADF28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D010A9-3C70-4AAE-B0B1-2F0A6A975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DD3F95-5352-DA99-3886-C9E467D8C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26DDA4-0D8D-28DE-4D94-9B0BA8BE3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1C1E-E01A-454E-B6F5-F8A53A4B09A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F4A8A98-AE05-CBD7-7B97-EF7648770BC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78756" y="6395576"/>
            <a:ext cx="5582558" cy="302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90186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BE92DE-BDAB-2988-D6B0-ED4352770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511BC4-5DA3-44B3-9A73-72F018C0F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C00079-FA43-05EC-2AB6-0DF3C1ED0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1C1E-E01A-454E-B6F5-F8A53A4B09A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8F1099F-ED58-E22B-10BB-2F2C3F60ABB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78756" y="6395576"/>
            <a:ext cx="5582558" cy="302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697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35DC7-1D57-A7B0-F257-F3E58E192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8C29C1-DA6F-D5F6-39C4-B700FF89B5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85F5A6-3EF5-7D06-2888-78F32D9ED9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0510FA-FE56-7281-96AC-96598DEC2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A40A69-147A-DA87-AB39-89CFED07B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4C419B-BF41-306B-0E5A-1102ECE1B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1C1E-E01A-454E-B6F5-F8A53A4B09A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38FA572-63AA-3BF2-8511-B3D897ECD52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78756" y="6395576"/>
            <a:ext cx="5582558" cy="302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29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Shape, rectangle&#10;&#10;Description automatically generated">
            <a:extLst>
              <a:ext uri="{FF2B5EF4-FFF2-40B4-BE49-F238E27FC236}">
                <a16:creationId xmlns:a16="http://schemas.microsoft.com/office/drawing/2014/main" id="{EFDE45D6-92B6-3BB6-445E-EEBD311B6FD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31978"/>
            <a:ext cx="12192000" cy="172266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ED56C91-C229-333E-8556-F4CD25C17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4ADF9-D3BA-11E6-DA35-5ADA5E9DC0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61A6FB-5944-97E4-2C97-9C7D4D866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0911B-69F9-3744-B7C9-EE3001597E97}" type="datetimeFigureOut">
              <a:rPr lang="en-US" smtClean="0"/>
              <a:t>4/22/25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34B0C1-0D75-02F8-5B2E-D303C9CE0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66C1E8-D968-0ECB-FCF2-169A50364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1C1E-E01A-454E-B6F5-F8A53A4B09A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9D24159-0BD7-514B-E1D4-1B67FB56161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78756" y="6395576"/>
            <a:ext cx="5582558" cy="302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2650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65485-1461-9DDA-0B8D-DE97113E6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B6BE23-7EAA-B327-72A8-8578370FB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BDE65F-E1DD-981C-96F9-14C38CF57A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6E6DDA-FF30-FF29-5B0F-35222B207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2F8222-ADB6-2384-D5CA-A60AFD2FD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FFE783-AE8C-CBD1-A9C6-ECDD121C9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1C1E-E01A-454E-B6F5-F8A53A4B09A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B989CA4-DDF9-E469-03F1-92D700087C2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78756" y="6395576"/>
            <a:ext cx="5582558" cy="302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98868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hape, rectangle&#10;&#10;Description automatically generated">
            <a:extLst>
              <a:ext uri="{FF2B5EF4-FFF2-40B4-BE49-F238E27FC236}">
                <a16:creationId xmlns:a16="http://schemas.microsoft.com/office/drawing/2014/main" id="{619273A1-AA11-E4D8-319A-88CB1AC0EA5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31978"/>
            <a:ext cx="12192000" cy="172266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5BDC5C9-6C5C-56F9-2402-23594280C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8DC11D-01B0-3BA8-4211-27592467FB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FAF518-BD5E-EBDD-ABC1-C6EE0B866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FCB125-423D-668C-2EED-F6DBAE294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08731B-5FB0-A1B4-0A1C-188A00B02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1C1E-E01A-454E-B6F5-F8A53A4B09A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27902A2-E3DB-4E26-82F2-51281CEDA7A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78756" y="6395576"/>
            <a:ext cx="5582558" cy="302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45661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F1CF4B6-592E-B0EA-8AF9-0E51E7B367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5E3E37-11F0-1CDE-C147-BC177AEA4A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2C7A7-7586-8CF9-11DE-2C82EDEA5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E78B0D-A88A-4106-23BC-36C3D1FD6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C2854C-D49B-4E7E-A377-47DFF4F4C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1C1E-E01A-454E-B6F5-F8A53A4B09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65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hape, rectangle&#10;&#10;Description automatically generated">
            <a:extLst>
              <a:ext uri="{FF2B5EF4-FFF2-40B4-BE49-F238E27FC236}">
                <a16:creationId xmlns:a16="http://schemas.microsoft.com/office/drawing/2014/main" id="{63C97F48-FE2B-CD95-C970-6787CCE2FFB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4E6B8C6-F41C-C9E6-0557-1B7ABF89C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905146-C0F8-9C76-4161-DAD2B204B4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D8C6FF-76A0-F00C-F518-6F6C17A04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0911B-69F9-3744-B7C9-EE3001597E97}" type="datetimeFigureOut">
              <a:rPr lang="en-US" smtClean="0"/>
              <a:t>4/22/25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2A2DB0-EA51-D228-F17C-823D3D347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B6506C-435A-BA6D-D2FB-1B5393046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1C1E-E01A-454E-B6F5-F8A53A4B09A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356871C-D1B9-053F-DDDF-A06887B37A2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47913" y="6347279"/>
            <a:ext cx="5624287" cy="304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1186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hape, rectangle&#10;&#10;Description automatically generated">
            <a:extLst>
              <a:ext uri="{FF2B5EF4-FFF2-40B4-BE49-F238E27FC236}">
                <a16:creationId xmlns:a16="http://schemas.microsoft.com/office/drawing/2014/main" id="{14CE4218-5A0F-5284-B8C3-73B30172B94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31978"/>
            <a:ext cx="12192000" cy="172266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CE02E26-330A-084D-1D5D-FAD32953C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F1588-3178-147C-9B56-299B2AF69B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D629E3-3032-CCCD-95A2-CCC7186CCE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0CD363-BA17-499B-EB2E-7FCBBBC34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0911B-69F9-3744-B7C9-EE3001597E97}" type="datetimeFigureOut">
              <a:rPr lang="en-US" smtClean="0"/>
              <a:t>4/22/25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A80368-00EF-C0A0-E680-ECA53BBA1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CE4AC9-40E8-CEBE-5051-27E1D1EB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1C1E-E01A-454E-B6F5-F8A53A4B09A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2D3AC8D-051C-67ED-70ED-8A9D009A94D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78756" y="6395576"/>
            <a:ext cx="5582558" cy="302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3699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Shape, rectangle&#10;&#10;Description automatically generated">
            <a:extLst>
              <a:ext uri="{FF2B5EF4-FFF2-40B4-BE49-F238E27FC236}">
                <a16:creationId xmlns:a16="http://schemas.microsoft.com/office/drawing/2014/main" id="{6FBB04CC-FDDA-277B-D3C3-7392E01952C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31978"/>
            <a:ext cx="12192000" cy="172266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6C39B6B-6FB7-CBD6-08D0-BD66EB8CF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BE625A-7CF3-D018-E49A-7F97B1ECA5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94467C-F892-5AA0-15EF-789A6F1FD7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FF5E27-FF5E-CFE7-35B0-E6B1E9653E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1AF601-D95A-3876-BA3B-96691AC899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D6D791-5FCB-4439-C001-1D68D9D23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0911B-69F9-3744-B7C9-EE3001597E97}" type="datetimeFigureOut">
              <a:rPr lang="en-US" smtClean="0"/>
              <a:t>4/22/25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36D6E55-4196-E63D-5211-64292419A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55A530-60F0-B89D-644F-325D468DE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1C1E-E01A-454E-B6F5-F8A53A4B09A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8F3763F-0481-D43E-D3B4-F93EF67CAC4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78756" y="6395576"/>
            <a:ext cx="5582558" cy="302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0151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hape, rectangle&#10;&#10;Description automatically generated">
            <a:extLst>
              <a:ext uri="{FF2B5EF4-FFF2-40B4-BE49-F238E27FC236}">
                <a16:creationId xmlns:a16="http://schemas.microsoft.com/office/drawing/2014/main" id="{FA948CBA-E12F-370B-4968-38DEAAB6572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31978"/>
            <a:ext cx="12192000" cy="172266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6494C35-3DD1-E173-8230-5F84ADF28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D010A9-3C70-4AAE-B0B1-2F0A6A975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0911B-69F9-3744-B7C9-EE3001597E97}" type="datetimeFigureOut">
              <a:rPr lang="en-US" smtClean="0"/>
              <a:t>4/22/25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DD3F95-5352-DA99-3886-C9E467D8C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26DDA4-0D8D-28DE-4D94-9B0BA8BE3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1C1E-E01A-454E-B6F5-F8A53A4B09A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F4A8A98-AE05-CBD7-7B97-EF7648770BC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78756" y="6395576"/>
            <a:ext cx="5582558" cy="302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031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BE92DE-BDAB-2988-D6B0-ED4352770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0911B-69F9-3744-B7C9-EE3001597E97}" type="datetimeFigureOut">
              <a:rPr lang="en-US" smtClean="0"/>
              <a:t>4/22/25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511BC4-5DA3-44B3-9A73-72F018C0F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C00079-FA43-05EC-2AB6-0DF3C1ED0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1C1E-E01A-454E-B6F5-F8A53A4B09A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8F1099F-ED58-E22B-10BB-2F2C3F60ABB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78756" y="6395576"/>
            <a:ext cx="5582558" cy="302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334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35DC7-1D57-A7B0-F257-F3E58E192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8C29C1-DA6F-D5F6-39C4-B700FF89B5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85F5A6-3EF5-7D06-2888-78F32D9ED9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0510FA-FE56-7281-96AC-96598DEC2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0911B-69F9-3744-B7C9-EE3001597E97}" type="datetimeFigureOut">
              <a:rPr lang="en-US" smtClean="0"/>
              <a:t>4/22/25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A40A69-147A-DA87-AB39-89CFED07B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4C419B-BF41-306B-0E5A-1102ECE1B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1C1E-E01A-454E-B6F5-F8A53A4B09A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38FA572-63AA-3BF2-8511-B3D897ECD52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78756" y="6395576"/>
            <a:ext cx="5582558" cy="302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801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65485-1461-9DDA-0B8D-DE97113E6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B6BE23-7EAA-B327-72A8-8578370FB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BDE65F-E1DD-981C-96F9-14C38CF57A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6E6DDA-FF30-FF29-5B0F-35222B207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0911B-69F9-3744-B7C9-EE3001597E97}" type="datetimeFigureOut">
              <a:rPr lang="en-US" smtClean="0"/>
              <a:t>4/22/25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2F8222-ADB6-2384-D5CA-A60AFD2FD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FFE783-AE8C-CBD1-A9C6-ECDD121C9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1C1E-E01A-454E-B6F5-F8A53A4B09A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B989CA4-DDF9-E469-03F1-92D700087C2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78756" y="6395576"/>
            <a:ext cx="5582558" cy="302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1062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5E7464-2F36-0E4C-93B0-DC89B262C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FF2778-D279-5869-BE4D-3C0D7E4ED7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6482AA-4616-BE21-E8E0-BE464A13CA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90911B-69F9-3744-B7C9-EE3001597E97}" type="datetimeFigureOut">
              <a:rPr lang="en-US" smtClean="0"/>
              <a:t>4/22/25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680AA-EBA1-35D3-B50F-7F6E064CF7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2B8D3E-B70E-411C-FAA5-31608A17A2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91C1E-E01A-454E-B6F5-F8A53A4B09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923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5E7464-2F36-0E4C-93B0-DC89B262C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FF2778-D279-5869-BE4D-3C0D7E4ED7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6482AA-4616-BE21-E8E0-BE464A13CA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680AA-EBA1-35D3-B50F-7F6E064CF7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2B8D3E-B70E-411C-FAA5-31608A17A2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91C1E-E01A-454E-B6F5-F8A53A4B09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112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DAFD6D6-A7E6-192B-C448-C894A89CD3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4353" y="3889859"/>
            <a:ext cx="9144000" cy="1761748"/>
          </a:xfrm>
        </p:spPr>
        <p:txBody>
          <a:bodyPr>
            <a:normAutofit/>
          </a:bodyPr>
          <a:lstStyle/>
          <a:p>
            <a:endParaRPr lang="en-US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8CA57F0-8C8F-4A0E-9059-DBABF4FE76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8868" y="5651607"/>
            <a:ext cx="4794263" cy="1206393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8EEEDF04-8477-4CE1-B240-C95B94DE6E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1552" y="691378"/>
            <a:ext cx="9144000" cy="4561967"/>
          </a:xfrm>
        </p:spPr>
        <p:txBody>
          <a:bodyPr>
            <a:normAutofit fontScale="90000"/>
          </a:bodyPr>
          <a:lstStyle/>
          <a:p>
            <a:r>
              <a:rPr lang="en-US" dirty="0"/>
              <a:t>General Education Program Deep Dive Assessment</a:t>
            </a:r>
            <a:br>
              <a:rPr lang="en-US" dirty="0"/>
            </a:br>
            <a:br>
              <a:rPr lang="en-US" sz="2700" dirty="0"/>
            </a:br>
            <a:r>
              <a:rPr lang="en-US" sz="4400" dirty="0"/>
              <a:t>FYS — Oral Communication — Quantitative Reasoning — Writing </a:t>
            </a:r>
            <a:br>
              <a:rPr lang="en-US" dirty="0"/>
            </a:br>
            <a:br>
              <a:rPr lang="en-US" sz="4900" dirty="0"/>
            </a:br>
            <a:r>
              <a:rPr lang="en-US" sz="3600" dirty="0"/>
              <a:t>April 22, 2025</a:t>
            </a:r>
            <a:endParaRPr lang="en-US" sz="4400" i="1" dirty="0"/>
          </a:p>
        </p:txBody>
      </p:sp>
    </p:spTree>
    <p:extLst>
      <p:ext uri="{BB962C8B-B14F-4D97-AF65-F5344CB8AC3E}">
        <p14:creationId xmlns:p14="http://schemas.microsoft.com/office/powerpoint/2010/main" val="28388575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D01B1-A74B-4FF7-9EE8-D5EA8F2B4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dirty="0"/>
              <a:t>Questions &amp; Discussion</a:t>
            </a:r>
          </a:p>
        </p:txBody>
      </p:sp>
    </p:spTree>
    <p:extLst>
      <p:ext uri="{BB962C8B-B14F-4D97-AF65-F5344CB8AC3E}">
        <p14:creationId xmlns:p14="http://schemas.microsoft.com/office/powerpoint/2010/main" val="27755905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DB751-3CF6-4121-BEFF-3F835B88A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317"/>
            <a:ext cx="10515600" cy="1325563"/>
          </a:xfrm>
        </p:spPr>
        <p:txBody>
          <a:bodyPr/>
          <a:lstStyle/>
          <a:p>
            <a:r>
              <a:rPr lang="en-US" dirty="0"/>
              <a:t>GEC Assessment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51106-8696-50E0-CB0F-334A1E4ACF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32880"/>
            <a:ext cx="12191999" cy="5517803"/>
          </a:xfrm>
          <a:solidFill>
            <a:schemeClr val="bg1"/>
          </a:solidFill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1500"/>
              </a:spcAft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Revise the number of ‘levels of competency’ 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1500"/>
              </a:spcAft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Assist program areas with standardization of evaluations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1500"/>
              </a:spcAft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Conduct training by program Area to promote resource/strategy sharing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1500"/>
              </a:spcAft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Increase communication for deadlines, reported findings, use of data… 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1500"/>
              </a:spcAft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Promote practical tips to aid faculty collection and submission of data, (e.g., syllabus development, Brightspace strategies). 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Next Step: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Evaluate additional recommendations from Deep Dive process</a:t>
            </a:r>
          </a:p>
        </p:txBody>
      </p:sp>
    </p:spTree>
    <p:extLst>
      <p:ext uri="{BB962C8B-B14F-4D97-AF65-F5344CB8AC3E}">
        <p14:creationId xmlns:p14="http://schemas.microsoft.com/office/powerpoint/2010/main" val="3911157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E92FB-9E17-E351-61ED-6B8913DED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r>
              <a:rPr lang="en-US" dirty="0"/>
              <a:t>Agenda</a:t>
            </a:r>
          </a:p>
        </p:txBody>
      </p:sp>
      <p:sp>
        <p:nvSpPr>
          <p:cNvPr id="9" name="Freeform: Shape 7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1" name="Freeform: Shape 9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3" name="Freeform: Shape 11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B3B6DC-80DC-EF9F-E7E7-1C1FD7FED5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363" y="2176272"/>
            <a:ext cx="9367204" cy="4041648"/>
          </a:xfrm>
        </p:spPr>
        <p:txBody>
          <a:bodyPr anchor="t">
            <a:normAutofit/>
          </a:bodyPr>
          <a:lstStyle/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3200" b="1" dirty="0"/>
              <a:t>GE Deep Dive Assessment Goals </a:t>
            </a:r>
            <a:endParaRPr lang="en-US" sz="32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3200" b="1" dirty="0"/>
              <a:t>Area Reports: FYS, OC, QR, WC</a:t>
            </a:r>
            <a:endParaRPr lang="en-US" sz="3200" dirty="0"/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3200" b="1" dirty="0"/>
              <a:t>Questions and Discussion </a:t>
            </a: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3200" b="1" dirty="0"/>
              <a:t>GEC Assessment Summary &amp; Next Steps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6335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6E894-972E-4551-8C2B-72D97978F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Deep Dive Schedule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2518FF8-6EE1-4F52-828E-A3BD9803D0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2974305"/>
              </p:ext>
            </p:extLst>
          </p:nvPr>
        </p:nvGraphicFramePr>
        <p:xfrm>
          <a:off x="273170" y="1690688"/>
          <a:ext cx="11645660" cy="5001025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1835724">
                  <a:extLst>
                    <a:ext uri="{9D8B030D-6E8A-4147-A177-3AD203B41FA5}">
                      <a16:colId xmlns:a16="http://schemas.microsoft.com/office/drawing/2014/main" val="735580403"/>
                    </a:ext>
                  </a:extLst>
                </a:gridCol>
                <a:gridCol w="3496610">
                  <a:extLst>
                    <a:ext uri="{9D8B030D-6E8A-4147-A177-3AD203B41FA5}">
                      <a16:colId xmlns:a16="http://schemas.microsoft.com/office/drawing/2014/main" val="2940584304"/>
                    </a:ext>
                  </a:extLst>
                </a:gridCol>
                <a:gridCol w="3516038">
                  <a:extLst>
                    <a:ext uri="{9D8B030D-6E8A-4147-A177-3AD203B41FA5}">
                      <a16:colId xmlns:a16="http://schemas.microsoft.com/office/drawing/2014/main" val="4135362789"/>
                    </a:ext>
                  </a:extLst>
                </a:gridCol>
                <a:gridCol w="2797288">
                  <a:extLst>
                    <a:ext uri="{9D8B030D-6E8A-4147-A177-3AD203B41FA5}">
                      <a16:colId xmlns:a16="http://schemas.microsoft.com/office/drawing/2014/main" val="3489575718"/>
                    </a:ext>
                  </a:extLst>
                </a:gridCol>
              </a:tblGrid>
              <a:tr h="303902">
                <a:tc>
                  <a:txBody>
                    <a:bodyPr/>
                    <a:lstStyle/>
                    <a:p>
                      <a:pPr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Year</a:t>
                      </a:r>
                      <a:endParaRPr lang="en-US" sz="18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Semesters of Data Collection</a:t>
                      </a:r>
                      <a:endParaRPr lang="en-US" sz="18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Program Learning Goal</a:t>
                      </a:r>
                      <a:endParaRPr lang="en-US" sz="18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Academic Year Review</a:t>
                      </a:r>
                      <a:endParaRPr lang="en-US" sz="18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611824"/>
                  </a:ext>
                </a:extLst>
              </a:tr>
              <a:tr h="261963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Year 1</a:t>
                      </a:r>
                      <a:endParaRPr lang="en-US" sz="18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Fall 2023 – Spring 2024</a:t>
                      </a:r>
                      <a:endParaRPr lang="en-US" sz="18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9695" marR="0" indent="-1143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First-year Seminar</a:t>
                      </a:r>
                      <a:endParaRPr lang="en-US" sz="18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99695" marR="0" indent="-11430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2024-25</a:t>
                      </a:r>
                      <a:endParaRPr lang="en-US" sz="18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5362623"/>
                  </a:ext>
                </a:extLst>
              </a:tr>
              <a:tr h="2619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9695" marR="0" indent="-1143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Writing </a:t>
                      </a:r>
                      <a:endParaRPr lang="en-US" sz="18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4581933"/>
                  </a:ext>
                </a:extLst>
              </a:tr>
              <a:tr h="2619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9695" marR="0" indent="-1143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Oral Communication </a:t>
                      </a:r>
                      <a:endParaRPr lang="en-US" sz="18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9897746"/>
                  </a:ext>
                </a:extLst>
              </a:tr>
              <a:tr h="2619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9695" marR="0" indent="-1143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Quantitative Reasoning </a:t>
                      </a:r>
                      <a:endParaRPr lang="en-US" sz="18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7151106"/>
                  </a:ext>
                </a:extLst>
              </a:tr>
              <a:tr h="261963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Year 2</a:t>
                      </a:r>
                      <a:endParaRPr lang="en-US" sz="18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Fall 2023 – Spring 2025</a:t>
                      </a:r>
                      <a:endParaRPr lang="en-US" sz="18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9695" marR="0" indent="-1143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Historical Themes </a:t>
                      </a:r>
                      <a:endParaRPr lang="en-US" sz="18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99695" marR="0" indent="-11430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2025-26</a:t>
                      </a:r>
                      <a:endParaRPr lang="en-US" sz="18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827194"/>
                  </a:ext>
                </a:extLst>
              </a:tr>
              <a:tr h="2619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9695" marR="0" indent="-1143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Diversity</a:t>
                      </a:r>
                      <a:endParaRPr lang="en-US" sz="18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1904554"/>
                  </a:ext>
                </a:extLst>
              </a:tr>
              <a:tr h="2619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9695" marR="0" indent="-1143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Global Perspectives </a:t>
                      </a:r>
                      <a:endParaRPr lang="en-US" sz="18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7048809"/>
                  </a:ext>
                </a:extLst>
              </a:tr>
              <a:tr h="2619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9695" marR="0" indent="-1143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Foreign Language</a:t>
                      </a:r>
                      <a:endParaRPr lang="en-US" sz="18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4651646"/>
                  </a:ext>
                </a:extLst>
              </a:tr>
              <a:tr h="261963">
                <a:tc row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Year 3</a:t>
                      </a:r>
                      <a:endParaRPr lang="en-US" sz="18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ysClr val="windowText" lastClr="000000"/>
                          </a:solidFill>
                          <a:effectLst/>
                        </a:rPr>
                        <a:t>Fall 2023 – Spring 2026</a:t>
                      </a:r>
                      <a:endParaRPr lang="en-US" sz="1800" b="1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9695" marR="0" indent="-1143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Citizenship and Society  </a:t>
                      </a:r>
                      <a:endParaRPr lang="en-US" sz="18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99695" marR="0" indent="-11430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2026-27</a:t>
                      </a:r>
                      <a:endParaRPr lang="en-US" sz="18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11701"/>
                  </a:ext>
                </a:extLst>
              </a:tr>
              <a:tr h="2619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9695" marR="0" indent="-1143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Ethical Reasoning </a:t>
                      </a:r>
                      <a:endParaRPr lang="en-US" sz="18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8482948"/>
                  </a:ext>
                </a:extLst>
              </a:tr>
              <a:tr h="2619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9695" marR="0" indent="-1143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Critical Analysis and Reasoning </a:t>
                      </a:r>
                      <a:endParaRPr lang="en-US" sz="18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125054"/>
                  </a:ext>
                </a:extLst>
              </a:tr>
              <a:tr h="2619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9695" marR="0" indent="-1143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Natural World </a:t>
                      </a:r>
                      <a:endParaRPr lang="en-US" sz="18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9703238"/>
                  </a:ext>
                </a:extLst>
              </a:tr>
              <a:tr h="2619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9695" marR="0" indent="-1143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Technology  </a:t>
                      </a:r>
                      <a:endParaRPr lang="en-US" sz="18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6235922"/>
                  </a:ext>
                </a:extLst>
              </a:tr>
              <a:tr h="261963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Year 4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 </a:t>
                      </a:r>
                      <a:endParaRPr lang="en-US" sz="18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ysClr val="windowText" lastClr="000000"/>
                          </a:solidFill>
                          <a:effectLst/>
                        </a:rPr>
                        <a:t>Fall 2023 – Spring 2027</a:t>
                      </a:r>
                      <a:endParaRPr lang="en-US" sz="1800" b="1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9695" marR="0" indent="-1143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Literature  </a:t>
                      </a:r>
                      <a:endParaRPr lang="en-US" sz="18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99695" marR="0" indent="-11430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2027-28</a:t>
                      </a:r>
                      <a:endParaRPr lang="en-US" sz="18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8411330"/>
                  </a:ext>
                </a:extLst>
              </a:tr>
              <a:tr h="2619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9695" marR="0" indent="-1143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Arts </a:t>
                      </a:r>
                      <a:endParaRPr lang="en-US" sz="18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8377818"/>
                  </a:ext>
                </a:extLst>
              </a:tr>
              <a:tr h="2619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9695" marR="0" indent="-1143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Creative </a:t>
                      </a:r>
                      <a:endParaRPr lang="en-US" sz="18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8869750"/>
                  </a:ext>
                </a:extLst>
              </a:tr>
              <a:tr h="3080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Year 5</a:t>
                      </a:r>
                      <a:endParaRPr lang="en-US" sz="18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Fall 2023 – Spring 2027</a:t>
                      </a:r>
                      <a:endParaRPr lang="en-US" sz="18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9695" marR="0" indent="-1143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ysClr val="windowText" lastClr="000000"/>
                          </a:solidFill>
                          <a:effectLst/>
                        </a:rPr>
                        <a:t>Five-year program review</a:t>
                      </a:r>
                      <a:endParaRPr lang="en-US" sz="1800" b="1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9695" marR="0" indent="-11430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2028-29</a:t>
                      </a:r>
                      <a:endParaRPr lang="en-US" sz="18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9060112"/>
                  </a:ext>
                </a:extLst>
              </a:tr>
            </a:tbl>
          </a:graphicData>
        </a:graphic>
      </p:graphicFrame>
      <p:sp>
        <p:nvSpPr>
          <p:cNvPr id="5" name="Arrow: Right 4">
            <a:extLst>
              <a:ext uri="{FF2B5EF4-FFF2-40B4-BE49-F238E27FC236}">
                <a16:creationId xmlns:a16="http://schemas.microsoft.com/office/drawing/2014/main" id="{D339E7C0-3826-4D40-8E6F-6278FA33CD75}"/>
              </a:ext>
            </a:extLst>
          </p:cNvPr>
          <p:cNvSpPr/>
          <p:nvPr/>
        </p:nvSpPr>
        <p:spPr>
          <a:xfrm rot="19679274">
            <a:off x="96329" y="2353470"/>
            <a:ext cx="1483743" cy="1325563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353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F2BC9-A9ED-4813-B51E-61BE0CAB5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en-US" dirty="0"/>
              <a:t>GE Deep Dive Assessment Goals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C09BEA-2B36-4534-A565-BC8D5CA08A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064" y="1849688"/>
            <a:ext cx="6423036" cy="4828903"/>
          </a:xfrm>
          <a:solidFill>
            <a:schemeClr val="bg1"/>
          </a:solidFill>
        </p:spPr>
        <p:txBody>
          <a:bodyPr>
            <a:normAutofit fontScale="92500"/>
          </a:bodyPr>
          <a:lstStyle/>
          <a:p>
            <a:pPr marL="514350" indent="-5143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Identify effective assessment strategies &amp; pedagogical approaches for student success </a:t>
            </a:r>
          </a:p>
          <a:p>
            <a:pPr marL="514350" indent="-5143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Evaluate learning outcome’s levels of competency &amp; expected student competency</a:t>
            </a:r>
          </a:p>
          <a:p>
            <a:pPr marL="514350" indent="-51435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Identify any issues/concerns in the program area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Identify methods or practices for improving the GE assessment process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endParaRPr lang="en-US" sz="2400" dirty="0"/>
          </a:p>
        </p:txBody>
      </p:sp>
      <p:pic>
        <p:nvPicPr>
          <p:cNvPr id="5" name="Picture 4" descr="A table of text on a white background&#10;&#10;AI-generated content may be incorrect.">
            <a:extLst>
              <a:ext uri="{FF2B5EF4-FFF2-40B4-BE49-F238E27FC236}">
                <a16:creationId xmlns:a16="http://schemas.microsoft.com/office/drawing/2014/main" id="{90F16CBC-75D7-1375-58B5-8F73307980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8740" y="1879977"/>
            <a:ext cx="5343260" cy="39673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72680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871E4F-46B9-F82F-B710-F2A8CC22D2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22206-B524-4C28-D802-96F915B69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8951"/>
            <a:ext cx="10515600" cy="928003"/>
          </a:xfrm>
        </p:spPr>
        <p:txBody>
          <a:bodyPr/>
          <a:lstStyle/>
          <a:p>
            <a:r>
              <a:rPr lang="en-US" dirty="0"/>
              <a:t>First Year Seminar Report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569ACE-3881-8848-7928-FA2310944C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19052"/>
            <a:ext cx="12192000" cy="5799802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Group Members:  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Denise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Chaytor-Zugarek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Trio SSS		  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Holly Jackson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Library Services 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    Ashley Lesniak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Rehabilitation Sciences 	  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Rebecca Willoughby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Student Succes 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Takeaway Points</a:t>
            </a:r>
          </a:p>
          <a:p>
            <a:pPr lvl="1">
              <a:lnSpc>
                <a:spcPct val="100000"/>
              </a:lnSpc>
              <a:spcAft>
                <a:spcPts val="600"/>
              </a:spcAft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Assessment Methods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 Essays, reports, written reflections, and projects</a:t>
            </a:r>
          </a:p>
          <a:p>
            <a:pPr lvl="2">
              <a:lnSpc>
                <a:spcPct val="10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Difficult to assess in measurable ways given language of SLOs  (e.g., 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promoting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understanding, 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fostering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development, 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engagement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with community, 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cultivating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growth) </a:t>
            </a:r>
          </a:p>
          <a:p>
            <a:pPr lvl="2">
              <a:lnSpc>
                <a:spcPct val="12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Simplify assessment by reducing the number of “levels of competency” categories </a:t>
            </a:r>
          </a:p>
          <a:p>
            <a:pPr lvl="2">
              <a:spcAft>
                <a:spcPts val="12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Alter verbiage of SLOs and assess with a common final exam</a:t>
            </a:r>
          </a:p>
          <a:p>
            <a:pPr lvl="1">
              <a:spcAft>
                <a:spcPts val="12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General lack of reporting for semesters reviewed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Course cap increases will negatively impact assessments and process </a:t>
            </a:r>
          </a:p>
        </p:txBody>
      </p:sp>
    </p:spTree>
    <p:extLst>
      <p:ext uri="{BB962C8B-B14F-4D97-AF65-F5344CB8AC3E}">
        <p14:creationId xmlns:p14="http://schemas.microsoft.com/office/powerpoint/2010/main" val="3668608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7F7BC8-C5F6-30FF-FC01-76BBA34B44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35253-3E7C-33E0-CF86-C87400F29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2562"/>
            <a:ext cx="10515600" cy="1066110"/>
          </a:xfrm>
        </p:spPr>
        <p:txBody>
          <a:bodyPr/>
          <a:lstStyle/>
          <a:p>
            <a:r>
              <a:rPr lang="en-US" dirty="0"/>
              <a:t>Oral Communication Report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0A480C-531B-FFC9-1DC5-BF6C33E922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53548"/>
            <a:ext cx="12192000" cy="5641166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Group Members:  </a:t>
            </a:r>
          </a:p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Angela La Valley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Paula Hopeck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Communication Studies, Media, &amp; Journalism	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Takeaway Points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Assessments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Oral presentations, written reports (including analysis papers and speech preparation outlines), written reflections</a:t>
            </a:r>
          </a:p>
          <a:p>
            <a:pPr lvl="2">
              <a:lnSpc>
                <a:spcPct val="12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Assessments are appropriate to the learning outcomes</a:t>
            </a:r>
          </a:p>
          <a:p>
            <a:pPr lvl="2">
              <a:lnSpc>
                <a:spcPct val="12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Recommendation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: add oral presentations as a distinct category of assessment</a:t>
            </a:r>
          </a:p>
        </p:txBody>
      </p:sp>
    </p:spTree>
    <p:extLst>
      <p:ext uri="{BB962C8B-B14F-4D97-AF65-F5344CB8AC3E}">
        <p14:creationId xmlns:p14="http://schemas.microsoft.com/office/powerpoint/2010/main" val="4161504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A48EEA-C5AB-3B27-ED19-278A6D9E5A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DC71A-EDF1-F324-982E-2B9D5522E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2562"/>
            <a:ext cx="10515600" cy="1066110"/>
          </a:xfrm>
        </p:spPr>
        <p:txBody>
          <a:bodyPr/>
          <a:lstStyle/>
          <a:p>
            <a:r>
              <a:rPr lang="en-US" dirty="0"/>
              <a:t>Oral Communication Report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9C7875-D42E-5B26-9540-2E43D3CBFE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53548"/>
            <a:ext cx="12192000" cy="5641166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400"/>
              </a:spcBef>
              <a:spcAft>
                <a:spcPts val="600"/>
              </a:spcAft>
              <a:buNone/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Takeaway Points</a:t>
            </a:r>
          </a:p>
          <a:p>
            <a:pPr lvl="1">
              <a:lnSpc>
                <a:spcPct val="100000"/>
              </a:lnSpc>
              <a:spcAft>
                <a:spcPts val="6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Overall percentages of students rated proficient/mastery range from 56-79% </a:t>
            </a:r>
          </a:p>
          <a:p>
            <a:pPr lvl="2">
              <a:lnSpc>
                <a:spcPct val="100000"/>
              </a:lnSpc>
              <a:spcAft>
                <a:spcPts val="6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 general, fewer students achieve proficient/mastery in Supporting Materials</a:t>
            </a:r>
          </a:p>
          <a:p>
            <a:pPr lvl="2">
              <a:lnSpc>
                <a:spcPct val="100000"/>
              </a:lnSpc>
              <a:spcAft>
                <a:spcPts val="6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Students in asynchronous DE courses perform better than F2F students; F2F students have lower achievement on Delivery</a:t>
            </a:r>
          </a:p>
          <a:p>
            <a:pPr lvl="2">
              <a:lnSpc>
                <a:spcPct val="110000"/>
              </a:lnSpc>
              <a:spcAft>
                <a:spcPts val="18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Performance in spring semester is lower compared to fall semesters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 Unique roles of Communication Apprehension &amp; Course Level</a:t>
            </a:r>
          </a:p>
          <a:p>
            <a:pPr lvl="2">
              <a:lnSpc>
                <a:spcPct val="100000"/>
              </a:lnSpc>
              <a:spcAft>
                <a:spcPts val="600"/>
              </a:spcAft>
            </a:pPr>
            <a:r>
              <a:rPr lang="en-US" b="1" dirty="0"/>
              <a:t>Recommendation</a:t>
            </a:r>
            <a:r>
              <a:rPr lang="en-US" dirty="0"/>
              <a:t>: consider setting competency benchmark at Developing and/or reduce levels of evaluation</a:t>
            </a:r>
          </a:p>
          <a:p>
            <a:pPr lvl="2">
              <a:lnSpc>
                <a:spcPct val="100000"/>
              </a:lnSpc>
              <a:spcAft>
                <a:spcPts val="600"/>
              </a:spcAft>
            </a:pPr>
            <a:r>
              <a:rPr lang="en-US" b="1" dirty="0"/>
              <a:t>Recommendation</a:t>
            </a:r>
            <a:r>
              <a:rPr lang="en-US" dirty="0"/>
              <a:t>: additional focus on and practice with Supporting Material and Delivery in courses would be prudent</a:t>
            </a:r>
          </a:p>
          <a:p>
            <a:pPr lvl="2">
              <a:lnSpc>
                <a:spcPct val="100000"/>
              </a:lnSpc>
            </a:pPr>
            <a:r>
              <a:rPr lang="en-US" b="1" dirty="0"/>
              <a:t>Recommendation</a:t>
            </a:r>
            <a:r>
              <a:rPr lang="en-US" dirty="0"/>
              <a:t>: Continue to examine semester variance and modality trends</a:t>
            </a:r>
          </a:p>
        </p:txBody>
      </p:sp>
    </p:spTree>
    <p:extLst>
      <p:ext uri="{BB962C8B-B14F-4D97-AF65-F5344CB8AC3E}">
        <p14:creationId xmlns:p14="http://schemas.microsoft.com/office/powerpoint/2010/main" val="32726771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4706BB-C832-3068-81C5-576A46644A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DE27E-70AE-5949-5D05-C225758E2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316"/>
            <a:ext cx="10515600" cy="1026353"/>
          </a:xfrm>
        </p:spPr>
        <p:txBody>
          <a:bodyPr/>
          <a:lstStyle/>
          <a:p>
            <a:r>
              <a:rPr lang="en-US" dirty="0"/>
              <a:t>Quantitative Reasoning Report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7FCEC7-4721-7C11-E6A5-2C99C5CE14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33668"/>
            <a:ext cx="12191999" cy="5817015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spcAft>
                <a:spcPts val="600"/>
              </a:spcAft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Group Members:  </a:t>
            </a:r>
          </a:p>
          <a:p>
            <a:pPr marL="0" indent="0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Arian Moghadam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Business, Innovation &amp; Technology 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Cathy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D’Ortona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Steve Williams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Mathematics, Computer Science, &amp; Digital Forensics	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Takeaway Points</a:t>
            </a:r>
          </a:p>
          <a:p>
            <a:pPr lvl="1">
              <a:lnSpc>
                <a:spcPct val="12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Assessment Methods and Strategies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: Current methods balance faculty resources and institutional changes while maintaining assessment integrity.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Recommendations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1">
              <a:lnSpc>
                <a:spcPct val="12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Maintaining existing methods to balance effectiveness and feasibility, </a:t>
            </a:r>
          </a:p>
          <a:p>
            <a:pPr lvl="1">
              <a:lnSpc>
                <a:spcPct val="12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Sharing response examples - i.e., faculty actions and recommendation, to improve participation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1619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EE27B9-A2A2-0575-1040-78A62147A5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B0B8E-6337-4710-50D5-A98735B89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318"/>
            <a:ext cx="10515600" cy="1026352"/>
          </a:xfrm>
        </p:spPr>
        <p:txBody>
          <a:bodyPr/>
          <a:lstStyle/>
          <a:p>
            <a:r>
              <a:rPr lang="en-US" dirty="0"/>
              <a:t>Writing Report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26FDE7-5111-F9A1-A39C-9780931FFC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33670"/>
            <a:ext cx="12192000" cy="5817012"/>
          </a:xfrm>
          <a:solidFill>
            <a:schemeClr val="bg1"/>
          </a:solidFill>
        </p:spPr>
        <p:txBody>
          <a:bodyPr/>
          <a:lstStyle/>
          <a:p>
            <a:pPr marL="0" indent="0" algn="ctr">
              <a:spcAft>
                <a:spcPts val="600"/>
              </a:spcAft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Group Members:  </a:t>
            </a:r>
          </a:p>
          <a:p>
            <a:pPr marL="0" indent="0" algn="ctr">
              <a:spcAft>
                <a:spcPts val="600"/>
              </a:spcAft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Heather Erb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History, Philosophy, &amp; Political Science  </a:t>
            </a:r>
          </a:p>
          <a:p>
            <a:pPr marL="0" indent="0" algn="ctr"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Jimmy Guignard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David Russell, Cassandra Sachar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Languages, Literatures, &amp; Writing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Takeaway Points</a:t>
            </a:r>
          </a:p>
          <a:p>
            <a:pPr lvl="1">
              <a:lnSpc>
                <a:spcPct val="120000"/>
              </a:lnSpc>
              <a:spcAft>
                <a:spcPts val="12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Pedagogical approaches to lead to more successful achievement of SLOs</a:t>
            </a:r>
          </a:p>
          <a:p>
            <a:pPr lvl="1">
              <a:spcAft>
                <a:spcPts val="12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Number of categories</a:t>
            </a:r>
          </a:p>
          <a:p>
            <a:pPr lvl="1">
              <a:spcAft>
                <a:spcPts val="12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Achievement expectations</a:t>
            </a:r>
          </a:p>
          <a:p>
            <a:pPr lvl="1">
              <a:spcAft>
                <a:spcPts val="12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Modalities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Data collection concerns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18371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3627</TotalTime>
  <Words>678</Words>
  <Application>Microsoft Macintosh PowerPoint</Application>
  <PresentationFormat>Widescreen</PresentationFormat>
  <Paragraphs>121</Paragraphs>
  <Slides>11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Franklin Gothic Book</vt:lpstr>
      <vt:lpstr>Franklin Gothic Medium</vt:lpstr>
      <vt:lpstr>1_Office Theme</vt:lpstr>
      <vt:lpstr>Office Theme</vt:lpstr>
      <vt:lpstr>General Education Program Deep Dive Assessment  FYS — Oral Communication — Quantitative Reasoning — Writing   April 22, 2025</vt:lpstr>
      <vt:lpstr>Agenda</vt:lpstr>
      <vt:lpstr>Deep Dive Schedule</vt:lpstr>
      <vt:lpstr>GE Deep Dive Assessment Goals </vt:lpstr>
      <vt:lpstr>First Year Seminar Report </vt:lpstr>
      <vt:lpstr>Oral Communication Report </vt:lpstr>
      <vt:lpstr>Oral Communication Report </vt:lpstr>
      <vt:lpstr>Quantitative Reasoning Report </vt:lpstr>
      <vt:lpstr>Writing Report </vt:lpstr>
      <vt:lpstr>Questions &amp; Discussion</vt:lpstr>
      <vt:lpstr>GEC Assessment Considerations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Commonwealth University Assessment Session</dc:title>
  <dc:creator>Myers, Cori</dc:creator>
  <cp:lastModifiedBy>Foor, Jamie</cp:lastModifiedBy>
  <cp:revision>146</cp:revision>
  <cp:lastPrinted>2025-01-21T17:35:24Z</cp:lastPrinted>
  <dcterms:created xsi:type="dcterms:W3CDTF">2022-12-16T19:57:30Z</dcterms:created>
  <dcterms:modified xsi:type="dcterms:W3CDTF">2025-04-22T19:22:56Z</dcterms:modified>
</cp:coreProperties>
</file>