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81" r:id="rId6"/>
  </p:sldMasterIdLst>
  <p:notesMasterIdLst>
    <p:notesMasterId r:id="rId24"/>
  </p:notesMasterIdLst>
  <p:sldIdLst>
    <p:sldId id="2147375744" r:id="rId7"/>
    <p:sldId id="2147375752" r:id="rId8"/>
    <p:sldId id="2147375751" r:id="rId9"/>
    <p:sldId id="2147375760" r:id="rId10"/>
    <p:sldId id="2147375808" r:id="rId11"/>
    <p:sldId id="2147375761" r:id="rId12"/>
    <p:sldId id="2147375754" r:id="rId13"/>
    <p:sldId id="2147375753" r:id="rId14"/>
    <p:sldId id="2147375757" r:id="rId15"/>
    <p:sldId id="2147375758" r:id="rId16"/>
    <p:sldId id="2147375759" r:id="rId17"/>
    <p:sldId id="2147375756" r:id="rId18"/>
    <p:sldId id="2147375811" r:id="rId19"/>
    <p:sldId id="2147375762" r:id="rId20"/>
    <p:sldId id="2147375773" r:id="rId21"/>
    <p:sldId id="2147375809" r:id="rId22"/>
    <p:sldId id="259" r:id="rId23"/>
  </p:sldIdLst>
  <p:sldSz cx="12192000" cy="6858000"/>
  <p:notesSz cx="70104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9EA0F-7190-3350-204F-BC50EA8F7B2D}" name="Iyman Ahmed" initials="IA" userId="S::iymanahmed@bluebeyondconsulting.com::354805a1-934e-4bef-8b6f-92ed0bf4fd03" providerId="AD"/>
  <p188:author id="{5C7563B7-D60C-49D1-A08C-915F42A9E7CD}" name="Stacy Williams" initials="SW" userId="f3af6fb44e05deb1" providerId="Windows Live"/>
  <p188:author id="{1EF147CE-119C-5D63-6B39-453D3EB3DC2E}" name="Kevin Wu" initials="KW" userId="6943560fbf52218f" providerId="Windows Live"/>
  <p188:author id="{EAC113D6-B42A-DC16-8D8D-48B9CC73B5EB}" name="Iyman Ahmed" initials="IA" userId="S::Iymanahmed@bluebeyondconsulting.com::354805a1-934e-4bef-8b6f-92ed0bf4fd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030"/>
    <a:srgbClr val="878787"/>
    <a:srgbClr val="F3D03E"/>
    <a:srgbClr val="AF102B"/>
    <a:srgbClr val="8D0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394" autoAdjust="0"/>
  </p:normalViewPr>
  <p:slideViewPr>
    <p:cSldViewPr snapToGrid="0">
      <p:cViewPr varScale="1">
        <p:scale>
          <a:sx n="112" d="100"/>
          <a:sy n="112"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4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532"/>
          </a:xfrm>
          <a:prstGeom prst="rect">
            <a:avLst/>
          </a:prstGeom>
        </p:spPr>
        <p:txBody>
          <a:bodyPr vert="horz" lIns="93753" tIns="46877" rIns="93753" bIns="46877" rtlCol="0"/>
          <a:lstStyle>
            <a:lvl1pPr algn="l">
              <a:defRPr sz="1200"/>
            </a:lvl1pPr>
          </a:lstStyle>
          <a:p>
            <a:endParaRPr lang="en-US" dirty="0"/>
          </a:p>
        </p:txBody>
      </p:sp>
      <p:sp>
        <p:nvSpPr>
          <p:cNvPr id="3" name="Date Placeholder 2"/>
          <p:cNvSpPr>
            <a:spLocks noGrp="1"/>
          </p:cNvSpPr>
          <p:nvPr>
            <p:ph type="dt" idx="1"/>
          </p:nvPr>
        </p:nvSpPr>
        <p:spPr>
          <a:xfrm>
            <a:off x="3970938" y="0"/>
            <a:ext cx="3037840" cy="471532"/>
          </a:xfrm>
          <a:prstGeom prst="rect">
            <a:avLst/>
          </a:prstGeom>
        </p:spPr>
        <p:txBody>
          <a:bodyPr vert="horz" lIns="93753" tIns="46877" rIns="93753" bIns="46877" rtlCol="0"/>
          <a:lstStyle>
            <a:lvl1pPr algn="r">
              <a:defRPr sz="1200"/>
            </a:lvl1pPr>
          </a:lstStyle>
          <a:p>
            <a:fld id="{C47FDB22-B8C6-B948-A046-56CB9339F42F}"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74750"/>
            <a:ext cx="5638800" cy="3171825"/>
          </a:xfrm>
          <a:prstGeom prst="rect">
            <a:avLst/>
          </a:prstGeom>
          <a:noFill/>
          <a:ln w="12700">
            <a:solidFill>
              <a:prstClr val="black"/>
            </a:solidFill>
          </a:ln>
        </p:spPr>
        <p:txBody>
          <a:bodyPr vert="horz" lIns="93753" tIns="46877" rIns="93753" bIns="46877" rtlCol="0" anchor="ctr"/>
          <a:lstStyle/>
          <a:p>
            <a:endParaRPr lang="en-US" dirty="0"/>
          </a:p>
        </p:txBody>
      </p:sp>
      <p:sp>
        <p:nvSpPr>
          <p:cNvPr id="5" name="Notes Placeholder 4"/>
          <p:cNvSpPr>
            <a:spLocks noGrp="1"/>
          </p:cNvSpPr>
          <p:nvPr>
            <p:ph type="body" sz="quarter" idx="3"/>
          </p:nvPr>
        </p:nvSpPr>
        <p:spPr>
          <a:xfrm>
            <a:off x="701040" y="4522787"/>
            <a:ext cx="5608320" cy="3700463"/>
          </a:xfrm>
          <a:prstGeom prst="rect">
            <a:avLst/>
          </a:prstGeom>
        </p:spPr>
        <p:txBody>
          <a:bodyPr vert="horz" lIns="93753" tIns="46877" rIns="93753" bIns="468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6469"/>
            <a:ext cx="3037840" cy="471531"/>
          </a:xfrm>
          <a:prstGeom prst="rect">
            <a:avLst/>
          </a:prstGeom>
        </p:spPr>
        <p:txBody>
          <a:bodyPr vert="horz" lIns="93753" tIns="46877" rIns="93753" bIns="468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926469"/>
            <a:ext cx="3037840" cy="471531"/>
          </a:xfrm>
          <a:prstGeom prst="rect">
            <a:avLst/>
          </a:prstGeom>
        </p:spPr>
        <p:txBody>
          <a:bodyPr vert="horz" lIns="93753" tIns="46877" rIns="93753" bIns="46877" rtlCol="0" anchor="b"/>
          <a:lstStyle>
            <a:lvl1pPr algn="r">
              <a:defRPr sz="1200"/>
            </a:lvl1pPr>
          </a:lstStyle>
          <a:p>
            <a:fld id="{EE34852A-EEAF-D945-BB4A-86C89B426E9F}" type="slidenum">
              <a:rPr lang="en-US" smtClean="0"/>
              <a:t>‹#›</a:t>
            </a:fld>
            <a:endParaRPr lang="en-US" dirty="0"/>
          </a:p>
        </p:txBody>
      </p:sp>
    </p:spTree>
    <p:extLst>
      <p:ext uri="{BB962C8B-B14F-4D97-AF65-F5344CB8AC3E}">
        <p14:creationId xmlns:p14="http://schemas.microsoft.com/office/powerpoint/2010/main" val="352172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4852A-EEAF-D945-BB4A-86C89B426E9F}" type="slidenum">
              <a:rPr lang="en-US" smtClean="0"/>
              <a:t>1</a:t>
            </a:fld>
            <a:endParaRPr lang="en-US" dirty="0"/>
          </a:p>
        </p:txBody>
      </p:sp>
    </p:spTree>
    <p:extLst>
      <p:ext uri="{BB962C8B-B14F-4D97-AF65-F5344CB8AC3E}">
        <p14:creationId xmlns:p14="http://schemas.microsoft.com/office/powerpoint/2010/main" val="108837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4852A-EEAF-D945-BB4A-86C89B426E9F}" type="slidenum">
              <a:rPr lang="en-US" smtClean="0"/>
              <a:t>3</a:t>
            </a:fld>
            <a:endParaRPr lang="en-US" dirty="0"/>
          </a:p>
        </p:txBody>
      </p:sp>
    </p:spTree>
    <p:extLst>
      <p:ext uri="{BB962C8B-B14F-4D97-AF65-F5344CB8AC3E}">
        <p14:creationId xmlns:p14="http://schemas.microsoft.com/office/powerpoint/2010/main" val="21083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4852A-EEAF-D945-BB4A-86C89B426E9F}" type="slidenum">
              <a:rPr lang="en-US" smtClean="0"/>
              <a:t>5</a:t>
            </a:fld>
            <a:endParaRPr lang="en-US" dirty="0"/>
          </a:p>
        </p:txBody>
      </p:sp>
    </p:spTree>
    <p:extLst>
      <p:ext uri="{BB962C8B-B14F-4D97-AF65-F5344CB8AC3E}">
        <p14:creationId xmlns:p14="http://schemas.microsoft.com/office/powerpoint/2010/main" val="14043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4852A-EEAF-D945-BB4A-86C89B426E9F}" type="slidenum">
              <a:rPr lang="en-US" smtClean="0"/>
              <a:t>9</a:t>
            </a:fld>
            <a:endParaRPr lang="en-US" dirty="0"/>
          </a:p>
        </p:txBody>
      </p:sp>
    </p:spTree>
    <p:extLst>
      <p:ext uri="{BB962C8B-B14F-4D97-AF65-F5344CB8AC3E}">
        <p14:creationId xmlns:p14="http://schemas.microsoft.com/office/powerpoint/2010/main" val="280325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4852A-EEAF-D945-BB4A-86C89B426E9F}" type="slidenum">
              <a:rPr lang="en-US" smtClean="0"/>
              <a:t>12</a:t>
            </a:fld>
            <a:endParaRPr lang="en-US" dirty="0"/>
          </a:p>
        </p:txBody>
      </p:sp>
    </p:spTree>
    <p:extLst>
      <p:ext uri="{BB962C8B-B14F-4D97-AF65-F5344CB8AC3E}">
        <p14:creationId xmlns:p14="http://schemas.microsoft.com/office/powerpoint/2010/main" val="128864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4852A-EEAF-D945-BB4A-86C89B426E9F}" type="slidenum">
              <a:rPr lang="en-US" smtClean="0"/>
              <a:t>15</a:t>
            </a:fld>
            <a:endParaRPr lang="en-US" dirty="0"/>
          </a:p>
        </p:txBody>
      </p:sp>
    </p:spTree>
    <p:extLst>
      <p:ext uri="{BB962C8B-B14F-4D97-AF65-F5344CB8AC3E}">
        <p14:creationId xmlns:p14="http://schemas.microsoft.com/office/powerpoint/2010/main" val="356247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4852A-EEAF-D945-BB4A-86C89B426E9F}" type="slidenum">
              <a:rPr lang="en-US" smtClean="0"/>
              <a:t>16</a:t>
            </a:fld>
            <a:endParaRPr lang="en-US" dirty="0"/>
          </a:p>
        </p:txBody>
      </p:sp>
    </p:spTree>
    <p:extLst>
      <p:ext uri="{BB962C8B-B14F-4D97-AF65-F5344CB8AC3E}">
        <p14:creationId xmlns:p14="http://schemas.microsoft.com/office/powerpoint/2010/main" val="28854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6D0DD-A724-4FE1-AB38-8D54399D277E}" type="slidenum">
              <a:rPr lang="en-US" smtClean="0"/>
              <a:t>17</a:t>
            </a:fld>
            <a:endParaRPr lang="en-US" dirty="0"/>
          </a:p>
        </p:txBody>
      </p:sp>
    </p:spTree>
    <p:extLst>
      <p:ext uri="{BB962C8B-B14F-4D97-AF65-F5344CB8AC3E}">
        <p14:creationId xmlns:p14="http://schemas.microsoft.com/office/powerpoint/2010/main" val="224106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90030"/>
            </a:gs>
            <a:gs pos="50000">
              <a:srgbClr val="8D0034"/>
            </a:gs>
            <a:gs pos="100000">
              <a:srgbClr val="AF102B"/>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BBE8-3E6E-DFBF-910F-BFC142AB69FF}"/>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0E5A1AC-699F-A2CE-7257-7D09A141C449}"/>
              </a:ext>
            </a:extLst>
          </p:cNvPr>
          <p:cNvSpPr>
            <a:spLocks noGrp="1"/>
          </p:cNvSpPr>
          <p:nvPr>
            <p:ph type="subTitle" idx="1"/>
          </p:nvPr>
        </p:nvSpPr>
        <p:spPr>
          <a:xfrm>
            <a:off x="1524000" y="3602038"/>
            <a:ext cx="9144000" cy="1113895"/>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368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19273A1-AA11-E4D8-319A-88CB1AC0EA5D}"/>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5BDC5C9-6C5C-56F9-2402-23594280CF9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358DC11D-01B0-3BA8-4211-27592467F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AF518-BD5E-EBDD-ABC1-C6EE0B866F9C}"/>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5" name="Footer Placeholder 4">
            <a:extLst>
              <a:ext uri="{FF2B5EF4-FFF2-40B4-BE49-F238E27FC236}">
                <a16:creationId xmlns:a16="http://schemas.microsoft.com/office/drawing/2014/main" id="{92FCB125-423D-668C-2EED-F6DBAE294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08731B-5FB0-A1B4-0A1C-188A00B02D92}"/>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7" name="Picture 6">
            <a:extLst>
              <a:ext uri="{FF2B5EF4-FFF2-40B4-BE49-F238E27FC236}">
                <a16:creationId xmlns:a16="http://schemas.microsoft.com/office/drawing/2014/main" id="{527902A2-E3DB-4E26-82F2-51281CEDA7A5}"/>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51496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CF4B6-592E-B0EA-8AF9-0E51E7B36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E3E37-11F0-1CDE-C147-BC177AEA4A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2C7A7-7586-8CF9-11DE-2C82EDEA5E83}"/>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5" name="Footer Placeholder 4">
            <a:extLst>
              <a:ext uri="{FF2B5EF4-FFF2-40B4-BE49-F238E27FC236}">
                <a16:creationId xmlns:a16="http://schemas.microsoft.com/office/drawing/2014/main" id="{1DE78B0D-A88A-4106-23BC-36C3D1FD6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C2854C-D49B-4E7E-A377-47DFF4F4CCC2}"/>
              </a:ext>
            </a:extLst>
          </p:cNvPr>
          <p:cNvSpPr>
            <a:spLocks noGrp="1"/>
          </p:cNvSpPr>
          <p:nvPr>
            <p:ph type="sldNum" sz="quarter" idx="12"/>
          </p:nvPr>
        </p:nvSpPr>
        <p:spPr/>
        <p:txBody>
          <a:bodyPr/>
          <a:lstStyle/>
          <a:p>
            <a:fld id="{C7091C1E-E01A-454E-B6F5-F8A53A4B09A6}" type="slidenum">
              <a:rPr lang="en-US" smtClean="0"/>
              <a:t>‹#›</a:t>
            </a:fld>
            <a:endParaRPr lang="en-US" dirty="0"/>
          </a:p>
        </p:txBody>
      </p:sp>
    </p:spTree>
    <p:extLst>
      <p:ext uri="{BB962C8B-B14F-4D97-AF65-F5344CB8AC3E}">
        <p14:creationId xmlns:p14="http://schemas.microsoft.com/office/powerpoint/2010/main" val="290495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14" name="Title 1"/>
          <p:cNvSpPr>
            <a:spLocks noGrp="1"/>
          </p:cNvSpPr>
          <p:nvPr>
            <p:ph type="ctrTitle"/>
          </p:nvPr>
        </p:nvSpPr>
        <p:spPr>
          <a:xfrm>
            <a:off x="789197" y="2605741"/>
            <a:ext cx="8813443" cy="1536219"/>
          </a:xfrm>
          <a:prstGeom prst="rect">
            <a:avLst/>
          </a:prstGeom>
        </p:spPr>
        <p:txBody>
          <a:bodyPr anchor="b"/>
          <a:lstStyle>
            <a:lvl1pPr algn="l">
              <a:lnSpc>
                <a:spcPct val="90000"/>
              </a:lnSpc>
              <a:defRPr sz="3733" b="0" i="0">
                <a:solidFill>
                  <a:schemeClr val="accent4"/>
                </a:solidFill>
                <a:latin typeface="Arial" panose="020B0604020202020204" pitchFamily="34" charset="0"/>
              </a:defRPr>
            </a:lvl1pPr>
          </a:lstStyle>
          <a:p>
            <a:r>
              <a:rPr lang="en-US"/>
              <a:t>Click to edit Master title style</a:t>
            </a:r>
          </a:p>
        </p:txBody>
      </p:sp>
      <p:sp>
        <p:nvSpPr>
          <p:cNvPr id="15" name="Subtitle 2"/>
          <p:cNvSpPr>
            <a:spLocks noGrp="1"/>
          </p:cNvSpPr>
          <p:nvPr>
            <p:ph type="subTitle" idx="1"/>
          </p:nvPr>
        </p:nvSpPr>
        <p:spPr>
          <a:xfrm>
            <a:off x="789196" y="4020691"/>
            <a:ext cx="4524605" cy="409885"/>
          </a:xfrm>
          <a:prstGeom prst="rect">
            <a:avLst/>
          </a:prstGeom>
        </p:spPr>
        <p:txBody>
          <a:bodyPr/>
          <a:lstStyle>
            <a:lvl1pPr marL="0" indent="0" algn="l">
              <a:buNone/>
              <a:defRPr sz="2000" b="0" i="0">
                <a:solidFill>
                  <a:schemeClr val="tx2">
                    <a:lumMod val="60000"/>
                    <a:lumOff val="40000"/>
                  </a:schemeClr>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6" name="Text Placeholder 11"/>
          <p:cNvSpPr>
            <a:spLocks noGrp="1"/>
          </p:cNvSpPr>
          <p:nvPr>
            <p:ph type="body" sz="quarter" idx="10" hasCustomPrompt="1"/>
          </p:nvPr>
        </p:nvSpPr>
        <p:spPr>
          <a:xfrm>
            <a:off x="789796" y="4684804"/>
            <a:ext cx="4524005" cy="387317"/>
          </a:xfrm>
          <a:prstGeom prst="rect">
            <a:avLst/>
          </a:prstGeom>
        </p:spPr>
        <p:txBody>
          <a:bodyPr vert="horz"/>
          <a:lstStyle>
            <a:lvl1pPr marL="0" indent="0" algn="l">
              <a:buNone/>
              <a:defRPr sz="1600" b="0" i="0" baseline="0">
                <a:solidFill>
                  <a:schemeClr val="bg2">
                    <a:lumMod val="90000"/>
                  </a:schemeClr>
                </a:solidFill>
                <a:latin typeface="Arial" panose="020B0604020202020204" pitchFamily="34" charset="0"/>
              </a:defRPr>
            </a:lvl1pPr>
            <a:lvl2pPr marL="609585" indent="0">
              <a:buNone/>
              <a:defRPr sz="1600">
                <a:solidFill>
                  <a:schemeClr val="tx1">
                    <a:lumMod val="60000"/>
                    <a:lumOff val="40000"/>
                  </a:schemeClr>
                </a:solidFill>
              </a:defRPr>
            </a:lvl2pPr>
            <a:lvl3pPr marL="1219170" indent="0">
              <a:buNone/>
              <a:defRPr sz="1600">
                <a:solidFill>
                  <a:schemeClr val="tx1">
                    <a:lumMod val="60000"/>
                    <a:lumOff val="40000"/>
                  </a:schemeClr>
                </a:solidFill>
              </a:defRPr>
            </a:lvl3pPr>
            <a:lvl4pPr marL="1828754" indent="0">
              <a:buNone/>
              <a:defRPr sz="1600">
                <a:solidFill>
                  <a:schemeClr val="tx1">
                    <a:lumMod val="60000"/>
                    <a:lumOff val="40000"/>
                  </a:schemeClr>
                </a:solidFill>
              </a:defRPr>
            </a:lvl4pPr>
            <a:lvl5pPr marL="2438339" indent="0">
              <a:buNone/>
              <a:defRPr sz="1600">
                <a:solidFill>
                  <a:schemeClr val="tx1">
                    <a:lumMod val="60000"/>
                    <a:lumOff val="40000"/>
                  </a:schemeClr>
                </a:solidFill>
              </a:defRPr>
            </a:lvl5pPr>
          </a:lstStyle>
          <a:p>
            <a:pPr lvl="0"/>
            <a:r>
              <a:rPr lang="en-US"/>
              <a:t>Month Day, Year</a:t>
            </a:r>
          </a:p>
        </p:txBody>
      </p:sp>
      <p:pic>
        <p:nvPicPr>
          <p:cNvPr id="10" name="Picture 9">
            <a:extLst>
              <a:ext uri="{FF2B5EF4-FFF2-40B4-BE49-F238E27FC236}">
                <a16:creationId xmlns:a16="http://schemas.microsoft.com/office/drawing/2014/main" id="{8879512A-F04C-5941-B8DB-1D63194780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198" y="5624195"/>
            <a:ext cx="2998836" cy="611763"/>
          </a:xfrm>
          <a:prstGeom prst="rect">
            <a:avLst/>
          </a:prstGeom>
        </p:spPr>
      </p:pic>
      <p:sp>
        <p:nvSpPr>
          <p:cNvPr id="6" name="Rectangle 5">
            <a:extLst>
              <a:ext uri="{FF2B5EF4-FFF2-40B4-BE49-F238E27FC236}">
                <a16:creationId xmlns:a16="http://schemas.microsoft.com/office/drawing/2014/main" id="{98AC2BEC-7F7E-8840-9A03-68B273565644}"/>
              </a:ext>
            </a:extLst>
          </p:cNvPr>
          <p:cNvSpPr/>
          <p:nvPr userDrawn="1"/>
        </p:nvSpPr>
        <p:spPr>
          <a:xfrm>
            <a:off x="0" y="6400800"/>
            <a:ext cx="1219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02060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48B949-4932-9E43-9397-079FE86AFE37}"/>
              </a:ext>
            </a:extLst>
          </p:cNvPr>
          <p:cNvPicPr>
            <a:picLocks noChangeAspect="1"/>
          </p:cNvPicPr>
          <p:nvPr userDrawn="1"/>
        </p:nvPicPr>
        <p:blipFill>
          <a:blip r:embed="rId2"/>
          <a:stretch>
            <a:fillRect/>
          </a:stretch>
        </p:blipFill>
        <p:spPr>
          <a:xfrm>
            <a:off x="422" y="0"/>
            <a:ext cx="12191157" cy="6858000"/>
          </a:xfrm>
          <a:prstGeom prst="rect">
            <a:avLst/>
          </a:prstGeom>
        </p:spPr>
      </p:pic>
      <p:cxnSp>
        <p:nvCxnSpPr>
          <p:cNvPr id="8" name="Straight Connector 7">
            <a:extLst>
              <a:ext uri="{FF2B5EF4-FFF2-40B4-BE49-F238E27FC236}">
                <a16:creationId xmlns:a16="http://schemas.microsoft.com/office/drawing/2014/main" id="{93889FAC-21F4-184B-A800-389398D7EC68}"/>
              </a:ext>
            </a:extLst>
          </p:cNvPr>
          <p:cNvCxnSpPr>
            <a:cxnSpLocks/>
          </p:cNvCxnSpPr>
          <p:nvPr userDrawn="1"/>
        </p:nvCxnSpPr>
        <p:spPr>
          <a:xfrm>
            <a:off x="5480858" y="4012277"/>
            <a:ext cx="1230284" cy="0"/>
          </a:xfrm>
          <a:prstGeom prst="line">
            <a:avLst/>
          </a:prstGeom>
          <a:ln w="31750" cap="rnd">
            <a:gradFill>
              <a:gsLst>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62A31FB-A330-884B-92B1-155F29C9E383}"/>
              </a:ext>
            </a:extLst>
          </p:cNvPr>
          <p:cNvSpPr>
            <a:spLocks noGrp="1"/>
          </p:cNvSpPr>
          <p:nvPr>
            <p:ph type="title"/>
          </p:nvPr>
        </p:nvSpPr>
        <p:spPr>
          <a:xfrm>
            <a:off x="1297319" y="3089241"/>
            <a:ext cx="9597359" cy="679519"/>
          </a:xfrm>
        </p:spPr>
        <p:txBody>
          <a:bodyPr/>
          <a:lstStyle>
            <a:lvl1pPr algn="ct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AB2D53BD-5FD1-F144-908B-E9E76C8C61BD}"/>
              </a:ext>
            </a:extLst>
          </p:cNvPr>
          <p:cNvPicPr>
            <a:picLocks noChangeAspect="1"/>
          </p:cNvPicPr>
          <p:nvPr userDrawn="1"/>
        </p:nvPicPr>
        <p:blipFill>
          <a:blip r:embed="rId3"/>
          <a:stretch>
            <a:fillRect/>
          </a:stretch>
        </p:blipFill>
        <p:spPr>
          <a:xfrm>
            <a:off x="5959105" y="6366163"/>
            <a:ext cx="263567" cy="263567"/>
          </a:xfrm>
          <a:prstGeom prst="rect">
            <a:avLst/>
          </a:prstGeom>
        </p:spPr>
      </p:pic>
    </p:spTree>
    <p:extLst>
      <p:ext uri="{BB962C8B-B14F-4D97-AF65-F5344CB8AC3E}">
        <p14:creationId xmlns:p14="http://schemas.microsoft.com/office/powerpoint/2010/main" val="41297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ank no corner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FBF2-D6E4-FD41-890A-F945AB6DA12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958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FBF2-D6E4-FD41-890A-F945AB6DA127}"/>
              </a:ext>
            </a:extLst>
          </p:cNvPr>
          <p:cNvSpPr>
            <a:spLocks noGrp="1"/>
          </p:cNvSpPr>
          <p:nvPr>
            <p:ph type="title"/>
          </p:nvPr>
        </p:nvSpPr>
        <p:spPr>
          <a:xfrm>
            <a:off x="474133" y="589901"/>
            <a:ext cx="10972800" cy="679519"/>
          </a:xfrm>
        </p:spPr>
        <p:txBody>
          <a:bodyPr/>
          <a:lstStyle/>
          <a:p>
            <a:r>
              <a:rPr lang="en-US"/>
              <a:t>Click to edit Master title style</a:t>
            </a:r>
          </a:p>
        </p:txBody>
      </p:sp>
      <p:sp>
        <p:nvSpPr>
          <p:cNvPr id="4" name="Text Placeholder 3">
            <a:extLst>
              <a:ext uri="{FF2B5EF4-FFF2-40B4-BE49-F238E27FC236}">
                <a16:creationId xmlns:a16="http://schemas.microsoft.com/office/drawing/2014/main" id="{482DA391-0E58-264C-AE7A-1FB4AFC61FB8}"/>
              </a:ext>
            </a:extLst>
          </p:cNvPr>
          <p:cNvSpPr>
            <a:spLocks noGrp="1"/>
          </p:cNvSpPr>
          <p:nvPr>
            <p:ph type="body" sz="quarter" idx="10"/>
          </p:nvPr>
        </p:nvSpPr>
        <p:spPr>
          <a:xfrm>
            <a:off x="474133" y="1171729"/>
            <a:ext cx="10972800" cy="434521"/>
          </a:xfrm>
        </p:spPr>
        <p:txBody>
          <a:bodyPr>
            <a:normAutofit/>
          </a:bodyPr>
          <a:lstStyle>
            <a:lvl1pPr marL="0" indent="0">
              <a:buNone/>
              <a:defRPr sz="1867" b="1" i="0">
                <a:solidFill>
                  <a:schemeClr val="tx2"/>
                </a:solidFill>
                <a:latin typeface="Dupla Demibold" panose="02000503040000020004" pitchFamily="2" charset="77"/>
              </a:defRPr>
            </a:lvl1pPr>
            <a:lvl2pPr marL="609585" indent="0">
              <a:buNone/>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CFA080AD-CCCF-6E48-A1EB-344DABC7B8CF}"/>
              </a:ext>
            </a:extLst>
          </p:cNvPr>
          <p:cNvCxnSpPr>
            <a:cxnSpLocks/>
          </p:cNvCxnSpPr>
          <p:nvPr userDrawn="1"/>
        </p:nvCxnSpPr>
        <p:spPr>
          <a:xfrm>
            <a:off x="623410" y="470447"/>
            <a:ext cx="1230284" cy="0"/>
          </a:xfrm>
          <a:prstGeom prst="line">
            <a:avLst/>
          </a:prstGeom>
          <a:ln w="31750" cap="rnd">
            <a:gradFill>
              <a:gsLst>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28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ain content slide (no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FBF2-D6E4-FD41-890A-F945AB6DA127}"/>
              </a:ext>
            </a:extLst>
          </p:cNvPr>
          <p:cNvSpPr>
            <a:spLocks noGrp="1"/>
          </p:cNvSpPr>
          <p:nvPr>
            <p:ph type="title"/>
          </p:nvPr>
        </p:nvSpPr>
        <p:spPr>
          <a:xfrm>
            <a:off x="474133" y="589901"/>
            <a:ext cx="10972800" cy="679519"/>
          </a:xfrm>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7E0FC655-A612-EF48-AB29-6C7A35BF9AC5}"/>
              </a:ext>
            </a:extLst>
          </p:cNvPr>
          <p:cNvCxnSpPr>
            <a:cxnSpLocks/>
          </p:cNvCxnSpPr>
          <p:nvPr userDrawn="1"/>
        </p:nvCxnSpPr>
        <p:spPr>
          <a:xfrm>
            <a:off x="623410" y="470447"/>
            <a:ext cx="1230284" cy="0"/>
          </a:xfrm>
          <a:prstGeom prst="line">
            <a:avLst/>
          </a:prstGeom>
          <a:ln w="31750" cap="rnd">
            <a:gradFill>
              <a:gsLst>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061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DF8078-A922-5E4C-897B-832229A67205}"/>
              </a:ext>
            </a:extLst>
          </p:cNvPr>
          <p:cNvSpPr/>
          <p:nvPr userDrawn="1"/>
        </p:nvSpPr>
        <p:spPr>
          <a:xfrm>
            <a:off x="0" y="6284421"/>
            <a:ext cx="12192000" cy="573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5339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7731" y="960046"/>
            <a:ext cx="10711461" cy="456239"/>
          </a:xfrm>
        </p:spPr>
        <p:txBody>
          <a:bodyPr/>
          <a:lstStyle/>
          <a:p>
            <a:r>
              <a:rPr lang="en-US"/>
              <a:t>Click to edit Master title style</a:t>
            </a:r>
          </a:p>
        </p:txBody>
      </p:sp>
      <p:sp>
        <p:nvSpPr>
          <p:cNvPr id="3" name="Content Placeholder 2"/>
          <p:cNvSpPr>
            <a:spLocks noGrp="1"/>
          </p:cNvSpPr>
          <p:nvPr>
            <p:ph idx="1"/>
          </p:nvPr>
        </p:nvSpPr>
        <p:spPr>
          <a:xfrm>
            <a:off x="807438" y="1765300"/>
            <a:ext cx="10711463" cy="3949205"/>
          </a:xfrm>
        </p:spPr>
        <p:txBody>
          <a:bodyPr/>
          <a:lstStyle>
            <a:lvl1pPr>
              <a:spcAft>
                <a:spcPts val="1067"/>
              </a:spcAft>
              <a:defRPr sz="2400">
                <a:solidFill>
                  <a:schemeClr val="tx1">
                    <a:lumMod val="75000"/>
                  </a:schemeClr>
                </a:solidFill>
              </a:defRPr>
            </a:lvl1pPr>
            <a:lvl2pPr>
              <a:spcBef>
                <a:spcPts val="0"/>
              </a:spcBef>
              <a:spcAft>
                <a:spcPts val="800"/>
              </a:spcAft>
              <a:defRPr>
                <a:solidFill>
                  <a:schemeClr val="tx1">
                    <a:lumMod val="75000"/>
                  </a:schemeClr>
                </a:solidFill>
              </a:defRPr>
            </a:lvl2pPr>
            <a:lvl3pPr>
              <a:defRPr sz="2133">
                <a:solidFill>
                  <a:schemeClr val="tx1">
                    <a:lumMod val="75000"/>
                  </a:schemeClr>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DA8D25FD-DFC9-4CBC-A391-633AFBC037DE}" type="slidenum">
              <a:rPr lang="en-US"/>
              <a:pPr>
                <a:defRPr/>
              </a:pPr>
              <a:t>‹#›</a:t>
            </a:fld>
            <a:endParaRPr lang="en-US" dirty="0"/>
          </a:p>
        </p:txBody>
      </p:sp>
    </p:spTree>
    <p:extLst>
      <p:ext uri="{BB962C8B-B14F-4D97-AF65-F5344CB8AC3E}">
        <p14:creationId xmlns:p14="http://schemas.microsoft.com/office/powerpoint/2010/main" val="273416497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41A75FD-3496-4C54-852B-1046E401C2DC}" type="slidenum">
              <a:rPr lang="en-US"/>
              <a:pPr>
                <a:defRPr/>
              </a:pPr>
              <a:t>‹#›</a:t>
            </a:fld>
            <a:endParaRPr lang="en-US" dirty="0"/>
          </a:p>
        </p:txBody>
      </p:sp>
    </p:spTree>
    <p:extLst>
      <p:ext uri="{BB962C8B-B14F-4D97-AF65-F5344CB8AC3E}">
        <p14:creationId xmlns:p14="http://schemas.microsoft.com/office/powerpoint/2010/main" val="350685953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DE45D6-92B6-3BB6-445E-EEBD311B6FDC}"/>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8ED56C91-C229-333E-8556-F4CD25C1757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24ADF9-D3BA-11E6-DA35-5ADA5E9DC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1A6FB-5944-97E4-2C97-9C7D4D866DAF}"/>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5" name="Footer Placeholder 4">
            <a:extLst>
              <a:ext uri="{FF2B5EF4-FFF2-40B4-BE49-F238E27FC236}">
                <a16:creationId xmlns:a16="http://schemas.microsoft.com/office/drawing/2014/main" id="{CD34B0C1-0D75-02F8-5B2E-D303C9CE07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66C1E8-D968-0ECB-FCF2-169A5036463C}"/>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2" name="Picture 11">
            <a:extLst>
              <a:ext uri="{FF2B5EF4-FFF2-40B4-BE49-F238E27FC236}">
                <a16:creationId xmlns:a16="http://schemas.microsoft.com/office/drawing/2014/main" id="{49D24159-0BD7-514B-E1D4-1B67FB56161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26588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7438" y="836703"/>
            <a:ext cx="10711463" cy="465048"/>
          </a:xfrm>
        </p:spPr>
        <p:txBody>
          <a:bodyPr anchor="ctr"/>
          <a:lstStyle/>
          <a:p>
            <a:r>
              <a:rPr lang="en-US"/>
              <a:t>Click to edit Master title style</a:t>
            </a:r>
          </a:p>
        </p:txBody>
      </p:sp>
      <p:sp>
        <p:nvSpPr>
          <p:cNvPr id="8" name="Chart Placeholder 6"/>
          <p:cNvSpPr>
            <a:spLocks noGrp="1"/>
          </p:cNvSpPr>
          <p:nvPr>
            <p:ph type="chart" sz="quarter" idx="13"/>
          </p:nvPr>
        </p:nvSpPr>
        <p:spPr>
          <a:xfrm>
            <a:off x="807435" y="1560513"/>
            <a:ext cx="10711464" cy="4411752"/>
          </a:xfrm>
        </p:spPr>
        <p:txBody>
          <a:bodyPr rtlCol="0">
            <a:noAutofit/>
          </a:bodyPr>
          <a:lstStyle/>
          <a:p>
            <a:pPr lvl="0"/>
            <a:r>
              <a:rPr lang="en-US" noProof="0" dirty="0"/>
              <a:t>Click icon to add chart</a:t>
            </a:r>
          </a:p>
        </p:txBody>
      </p:sp>
      <p:sp>
        <p:nvSpPr>
          <p:cNvPr id="4" name="Slide Number Placeholder 5"/>
          <p:cNvSpPr>
            <a:spLocks noGrp="1"/>
          </p:cNvSpPr>
          <p:nvPr>
            <p:ph type="sldNum" sz="quarter" idx="14"/>
          </p:nvPr>
        </p:nvSpPr>
        <p:spPr/>
        <p:txBody>
          <a:bodyPr/>
          <a:lstStyle>
            <a:lvl1pPr>
              <a:defRPr/>
            </a:lvl1pPr>
          </a:lstStyle>
          <a:p>
            <a:pPr>
              <a:defRPr/>
            </a:pPr>
            <a:fld id="{6DF51E73-DD5A-46E0-8926-07686CDFD888}" type="slidenum">
              <a:rPr lang="en-US" altLang="en-US"/>
              <a:pPr>
                <a:defRPr/>
              </a:pPr>
              <a:t>‹#›</a:t>
            </a:fld>
            <a:endParaRPr lang="en-US" altLang="en-US" dirty="0"/>
          </a:p>
        </p:txBody>
      </p:sp>
      <p:sp>
        <p:nvSpPr>
          <p:cNvPr id="3" name="Rectangle 2">
            <a:extLst>
              <a:ext uri="{FF2B5EF4-FFF2-40B4-BE49-F238E27FC236}">
                <a16:creationId xmlns:a16="http://schemas.microsoft.com/office/drawing/2014/main" id="{B00E0E31-AD67-4D51-AA24-07184D0B0E83}"/>
              </a:ext>
            </a:extLst>
          </p:cNvPr>
          <p:cNvSpPr/>
          <p:nvPr userDrawn="1"/>
        </p:nvSpPr>
        <p:spPr>
          <a:xfrm>
            <a:off x="736736" y="378148"/>
            <a:ext cx="3070819" cy="162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88107101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DA2DC-8849-5843-BC0A-74EF4AA48EB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FF675E2A-5740-8348-B165-141B544DF1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84E3BD-70A2-504B-838B-12607BAC4BC9}"/>
              </a:ext>
            </a:extLst>
          </p:cNvPr>
          <p:cNvSpPr>
            <a:spLocks noGrp="1"/>
          </p:cNvSpPr>
          <p:nvPr>
            <p:ph type="sldNum" sz="quarter" idx="12"/>
          </p:nvPr>
        </p:nvSpPr>
        <p:spPr/>
        <p:txBody>
          <a:bodyPr/>
          <a:lstStyle/>
          <a:p>
            <a:fld id="{2B037007-31B7-F342-86AE-F625D03A1326}" type="slidenum">
              <a:rPr lang="en-US" smtClean="0"/>
              <a:t>‹#›</a:t>
            </a:fld>
            <a:endParaRPr lang="en-US" dirty="0"/>
          </a:p>
        </p:txBody>
      </p:sp>
    </p:spTree>
    <p:extLst>
      <p:ext uri="{BB962C8B-B14F-4D97-AF65-F5344CB8AC3E}">
        <p14:creationId xmlns:p14="http://schemas.microsoft.com/office/powerpoint/2010/main" val="3275836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C340-375B-4ABE-8C6A-5B47959AF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420E66-B4C5-4D6E-BAFE-42B38B919ED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104EEB-4F57-481B-B19A-A90F5C90678A}"/>
              </a:ext>
            </a:extLst>
          </p:cNvPr>
          <p:cNvSpPr>
            <a:spLocks noGrp="1"/>
          </p:cNvSpPr>
          <p:nvPr>
            <p:ph type="dt" sz="half" idx="10"/>
          </p:nvPr>
        </p:nvSpPr>
        <p:spPr/>
        <p:txBody>
          <a:bodyPr/>
          <a:lstStyle/>
          <a:p>
            <a:pPr defTabSz="609585" fontAlgn="base">
              <a:spcBef>
                <a:spcPct val="0"/>
              </a:spcBef>
              <a:spcAft>
                <a:spcPct val="0"/>
              </a:spcAft>
              <a:defRPr/>
            </a:pPr>
            <a:endParaRPr lang="en-US" sz="3200" dirty="0">
              <a:solidFill>
                <a:srgbClr val="717276"/>
              </a:solidFill>
              <a:latin typeface="Gill Sans MT" pitchFamily="34" charset="0"/>
              <a:ea typeface="ＭＳ Ｐゴシック" pitchFamily="34" charset="-128"/>
            </a:endParaRPr>
          </a:p>
        </p:txBody>
      </p:sp>
      <p:sp>
        <p:nvSpPr>
          <p:cNvPr id="5" name="Footer Placeholder 4">
            <a:extLst>
              <a:ext uri="{FF2B5EF4-FFF2-40B4-BE49-F238E27FC236}">
                <a16:creationId xmlns:a16="http://schemas.microsoft.com/office/drawing/2014/main" id="{784D9DEE-4B29-491B-B7B9-08273DDFFEEB}"/>
              </a:ext>
            </a:extLst>
          </p:cNvPr>
          <p:cNvSpPr>
            <a:spLocks noGrp="1"/>
          </p:cNvSpPr>
          <p:nvPr>
            <p:ph type="ftr" sz="quarter" idx="11"/>
          </p:nvPr>
        </p:nvSpPr>
        <p:spPr/>
        <p:txBody>
          <a:bodyPr/>
          <a:lstStyle/>
          <a:p>
            <a:pPr defTabSz="609585" fontAlgn="base">
              <a:spcBef>
                <a:spcPct val="0"/>
              </a:spcBef>
              <a:spcAft>
                <a:spcPct val="0"/>
              </a:spcAft>
              <a:defRPr/>
            </a:pPr>
            <a:endParaRPr lang="en-US" sz="3200" dirty="0">
              <a:solidFill>
                <a:srgbClr val="717276"/>
              </a:solidFill>
              <a:latin typeface="Gill Sans MT" pitchFamily="34" charset="0"/>
              <a:ea typeface="ＭＳ Ｐゴシック" pitchFamily="34" charset="-128"/>
            </a:endParaRPr>
          </a:p>
        </p:txBody>
      </p:sp>
      <p:sp>
        <p:nvSpPr>
          <p:cNvPr id="6" name="Slide Number Placeholder 5">
            <a:extLst>
              <a:ext uri="{FF2B5EF4-FFF2-40B4-BE49-F238E27FC236}">
                <a16:creationId xmlns:a16="http://schemas.microsoft.com/office/drawing/2014/main" id="{7701D0AD-A1D9-461B-B8E2-4D002BBE2EFC}"/>
              </a:ext>
            </a:extLst>
          </p:cNvPr>
          <p:cNvSpPr>
            <a:spLocks noGrp="1"/>
          </p:cNvSpPr>
          <p:nvPr>
            <p:ph type="sldNum" sz="quarter" idx="12"/>
          </p:nvPr>
        </p:nvSpPr>
        <p:spPr/>
        <p:txBody>
          <a:bodyPr/>
          <a:lstStyle/>
          <a:p>
            <a:pPr algn="r" defTabSz="609585" fontAlgn="base">
              <a:spcBef>
                <a:spcPct val="0"/>
              </a:spcBef>
              <a:spcAft>
                <a:spcPct val="0"/>
              </a:spcAft>
              <a:defRPr/>
            </a:pPr>
            <a:fld id="{2FD5F178-4D17-4F44-9865-F285909D602C}" type="slidenum">
              <a:rPr lang="en-US" sz="933" smtClean="0">
                <a:solidFill>
                  <a:srgbClr val="FFFFFF"/>
                </a:solidFill>
                <a:latin typeface="Gill Sans MT" pitchFamily="34" charset="0"/>
                <a:ea typeface="ＭＳ Ｐゴシック" charset="-128"/>
              </a:rPr>
              <a:pPr algn="r" defTabSz="609585" fontAlgn="base">
                <a:spcBef>
                  <a:spcPct val="0"/>
                </a:spcBef>
                <a:spcAft>
                  <a:spcPct val="0"/>
                </a:spcAft>
                <a:defRPr/>
              </a:pPr>
              <a:t>‹#›</a:t>
            </a:fld>
            <a:endParaRPr lang="en-US" sz="933" dirty="0">
              <a:solidFill>
                <a:srgbClr val="FFFFFF"/>
              </a:solidFill>
              <a:latin typeface="Gill Sans MT" pitchFamily="34" charset="0"/>
              <a:ea typeface="ＭＳ Ｐゴシック" charset="-128"/>
            </a:endParaRPr>
          </a:p>
        </p:txBody>
      </p:sp>
      <p:sp>
        <p:nvSpPr>
          <p:cNvPr id="7" name="Rectangle 6">
            <a:extLst>
              <a:ext uri="{FF2B5EF4-FFF2-40B4-BE49-F238E27FC236}">
                <a16:creationId xmlns:a16="http://schemas.microsoft.com/office/drawing/2014/main" id="{6D1417B6-421F-4B35-A04D-9CB1C4FB1B5A}"/>
              </a:ext>
            </a:extLst>
          </p:cNvPr>
          <p:cNvSpPr/>
          <p:nvPr userDrawn="1"/>
        </p:nvSpPr>
        <p:spPr>
          <a:xfrm>
            <a:off x="721711" y="364359"/>
            <a:ext cx="2508468" cy="175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211760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included content blank">
  <p:cSld name="4_Title included content blank">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902208" y="342900"/>
            <a:ext cx="9558528" cy="95673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a:latin typeface="Gill Sans MT" panose="020B0502020104020203"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9038336" y="6354234"/>
            <a:ext cx="2844800" cy="3866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chemeClr val="lt1"/>
                </a:solidFill>
                <a:latin typeface="Gill Sans MT" panose="020B0502020104020203" pitchFamily="34" charset="0"/>
                <a:ea typeface="Gill Sans MT" panose="020B0502020104020203" pitchFamily="34" charset="0"/>
                <a:cs typeface="Gill Sans MT" panose="020B0502020104020203" pitchFamily="34" charset="0"/>
                <a:sym typeface="Cabin"/>
              </a:defRPr>
            </a:lvl1pPr>
            <a:lvl2pPr marL="0" lvl="1" indent="0" algn="r">
              <a:spcBef>
                <a:spcPts val="0"/>
              </a:spcBef>
              <a:spcAft>
                <a:spcPts val="0"/>
              </a:spcAft>
              <a:buNone/>
              <a:defRPr sz="1200" b="0" i="0" u="none" strike="noStrike" cap="none">
                <a:solidFill>
                  <a:schemeClr val="lt1"/>
                </a:solidFill>
                <a:latin typeface="Cabin"/>
                <a:ea typeface="Cabin"/>
                <a:cs typeface="Cabin"/>
                <a:sym typeface="Cabin"/>
              </a:defRPr>
            </a:lvl2pPr>
            <a:lvl3pPr marL="0" lvl="2" indent="0" algn="r">
              <a:spcBef>
                <a:spcPts val="0"/>
              </a:spcBef>
              <a:spcAft>
                <a:spcPts val="0"/>
              </a:spcAft>
              <a:buNone/>
              <a:defRPr sz="1200" b="0" i="0" u="none" strike="noStrike" cap="none">
                <a:solidFill>
                  <a:schemeClr val="lt1"/>
                </a:solidFill>
                <a:latin typeface="Cabin"/>
                <a:ea typeface="Cabin"/>
                <a:cs typeface="Cabin"/>
                <a:sym typeface="Cabin"/>
              </a:defRPr>
            </a:lvl3pPr>
            <a:lvl4pPr marL="0" lvl="3" indent="0" algn="r">
              <a:spcBef>
                <a:spcPts val="0"/>
              </a:spcBef>
              <a:spcAft>
                <a:spcPts val="0"/>
              </a:spcAft>
              <a:buNone/>
              <a:defRPr sz="1200" b="0" i="0" u="none" strike="noStrike" cap="none">
                <a:solidFill>
                  <a:schemeClr val="lt1"/>
                </a:solidFill>
                <a:latin typeface="Cabin"/>
                <a:ea typeface="Cabin"/>
                <a:cs typeface="Cabin"/>
                <a:sym typeface="Cabin"/>
              </a:defRPr>
            </a:lvl4pPr>
            <a:lvl5pPr marL="0" lvl="4" indent="0" algn="r">
              <a:spcBef>
                <a:spcPts val="0"/>
              </a:spcBef>
              <a:spcAft>
                <a:spcPts val="0"/>
              </a:spcAft>
              <a:buNone/>
              <a:defRPr sz="1200" b="0" i="0" u="none" strike="noStrike" cap="none">
                <a:solidFill>
                  <a:schemeClr val="lt1"/>
                </a:solidFill>
                <a:latin typeface="Cabin"/>
                <a:ea typeface="Cabin"/>
                <a:cs typeface="Cabin"/>
                <a:sym typeface="Cabin"/>
              </a:defRPr>
            </a:lvl5pPr>
            <a:lvl6pPr marL="0" lvl="5" indent="0" algn="r">
              <a:spcBef>
                <a:spcPts val="0"/>
              </a:spcBef>
              <a:spcAft>
                <a:spcPts val="0"/>
              </a:spcAft>
              <a:buNone/>
              <a:defRPr sz="1200" b="0" i="0" u="none" strike="noStrike" cap="none">
                <a:solidFill>
                  <a:schemeClr val="lt1"/>
                </a:solidFill>
                <a:latin typeface="Cabin"/>
                <a:ea typeface="Cabin"/>
                <a:cs typeface="Cabin"/>
                <a:sym typeface="Cabin"/>
              </a:defRPr>
            </a:lvl6pPr>
            <a:lvl7pPr marL="0" lvl="6" indent="0" algn="r">
              <a:spcBef>
                <a:spcPts val="0"/>
              </a:spcBef>
              <a:spcAft>
                <a:spcPts val="0"/>
              </a:spcAft>
              <a:buNone/>
              <a:defRPr sz="1200" b="0" i="0" u="none" strike="noStrike" cap="none">
                <a:solidFill>
                  <a:schemeClr val="lt1"/>
                </a:solidFill>
                <a:latin typeface="Cabin"/>
                <a:ea typeface="Cabin"/>
                <a:cs typeface="Cabin"/>
                <a:sym typeface="Cabin"/>
              </a:defRPr>
            </a:lvl7pPr>
            <a:lvl8pPr marL="0" lvl="7" indent="0" algn="r">
              <a:spcBef>
                <a:spcPts val="0"/>
              </a:spcBef>
              <a:spcAft>
                <a:spcPts val="0"/>
              </a:spcAft>
              <a:buNone/>
              <a:defRPr sz="1200" b="0" i="0" u="none" strike="noStrike" cap="none">
                <a:solidFill>
                  <a:schemeClr val="lt1"/>
                </a:solidFill>
                <a:latin typeface="Cabin"/>
                <a:ea typeface="Cabin"/>
                <a:cs typeface="Cabin"/>
                <a:sym typeface="Cabin"/>
              </a:defRPr>
            </a:lvl8pPr>
            <a:lvl9pPr marL="0" lvl="8" indent="0" algn="r">
              <a:spcBef>
                <a:spcPts val="0"/>
              </a:spcBef>
              <a:spcAft>
                <a:spcPts val="0"/>
              </a:spcAft>
              <a:buNone/>
              <a:defRPr sz="1200" b="0" i="0" u="none" strike="noStrike" cap="none">
                <a:solidFill>
                  <a:schemeClr val="lt1"/>
                </a:solidFill>
                <a:latin typeface="Cabin"/>
                <a:ea typeface="Cabin"/>
                <a:cs typeface="Cabin"/>
                <a:sym typeface="Cabin"/>
              </a:defRPr>
            </a:lvl9pPr>
          </a:lstStyle>
          <a:p>
            <a:fld id="{00000000-1234-1234-1234-123412341234}" type="slidenum">
              <a:rPr lang="en-US" smtClean="0">
                <a:solidFill>
                  <a:srgbClr val="FFFFFF"/>
                </a:solidFill>
              </a:rPr>
              <a:pPr/>
              <a:t>‹#›</a:t>
            </a:fld>
            <a:endParaRPr lang="en-US" dirty="0">
              <a:solidFill>
                <a:srgbClr val="FFFFFF"/>
              </a:solidFill>
            </a:endParaRPr>
          </a:p>
        </p:txBody>
      </p:sp>
      <p:sp>
        <p:nvSpPr>
          <p:cNvPr id="3" name="Rectangle 2">
            <a:extLst>
              <a:ext uri="{FF2B5EF4-FFF2-40B4-BE49-F238E27FC236}">
                <a16:creationId xmlns:a16="http://schemas.microsoft.com/office/drawing/2014/main" id="{F1028B82-8E95-4EDB-B99B-8744B2E447E4}"/>
              </a:ext>
            </a:extLst>
          </p:cNvPr>
          <p:cNvSpPr/>
          <p:nvPr userDrawn="1"/>
        </p:nvSpPr>
        <p:spPr>
          <a:xfrm>
            <a:off x="704138" y="342901"/>
            <a:ext cx="3136017" cy="217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3200" dirty="0">
              <a:solidFill>
                <a:srgbClr val="FFFFFF"/>
              </a:solidFill>
            </a:endParaRPr>
          </a:p>
        </p:txBody>
      </p:sp>
    </p:spTree>
    <p:extLst>
      <p:ext uri="{BB962C8B-B14F-4D97-AF65-F5344CB8AC3E}">
        <p14:creationId xmlns:p14="http://schemas.microsoft.com/office/powerpoint/2010/main" val="114741527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ctionHeader_LtGreen">
    <p:spTree>
      <p:nvGrpSpPr>
        <p:cNvPr id="1" name=""/>
        <p:cNvGrpSpPr/>
        <p:nvPr/>
      </p:nvGrpSpPr>
      <p:grpSpPr>
        <a:xfrm>
          <a:off x="0" y="0"/>
          <a:ext cx="0" cy="0"/>
          <a:chOff x="0" y="0"/>
          <a:chExt cx="0" cy="0"/>
        </a:xfrm>
      </p:grpSpPr>
      <p:pic>
        <p:nvPicPr>
          <p:cNvPr id="3" name="Picture 7" descr="ING_Pathway_LightGreen_PPT_SD.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662768" y="0"/>
            <a:ext cx="9539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userDrawn="1"/>
        </p:nvSpPr>
        <p:spPr bwMode="auto">
          <a:xfrm>
            <a:off x="2662767" y="6498167"/>
            <a:ext cx="9412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1200" dirty="0">
                <a:solidFill>
                  <a:schemeClr val="bg1"/>
                </a:solidFill>
              </a:rPr>
              <a:t>Confidential</a:t>
            </a:r>
          </a:p>
        </p:txBody>
      </p:sp>
      <p:pic>
        <p:nvPicPr>
          <p:cNvPr id="5" name="Picture 9"/>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0851" y="2535767"/>
            <a:ext cx="1767416" cy="115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04444" y="2904063"/>
            <a:ext cx="8221840" cy="1362075"/>
          </a:xfrm>
        </p:spPr>
        <p:txBody>
          <a:bodyPr anchor="t">
            <a:noAutofit/>
          </a:bodyPr>
          <a:lstStyle>
            <a:lvl1pPr algn="l">
              <a:defRPr sz="4000" b="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3376069149"/>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Header, Subhead, 2-paragrap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199D8-49E3-6847-ADA2-FD83B95F2D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841A1911-A9F9-7A46-839D-27F3541AD932}"/>
              </a:ext>
            </a:extLst>
          </p:cNvPr>
          <p:cNvSpPr>
            <a:spLocks noGrp="1"/>
          </p:cNvSpPr>
          <p:nvPr>
            <p:ph idx="13"/>
          </p:nvPr>
        </p:nvSpPr>
        <p:spPr>
          <a:xfrm>
            <a:off x="609601" y="2125581"/>
            <a:ext cx="4924425" cy="3711145"/>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
        <p:nvSpPr>
          <p:cNvPr id="6" name="Content Placeholder 2">
            <a:extLst>
              <a:ext uri="{FF2B5EF4-FFF2-40B4-BE49-F238E27FC236}">
                <a16:creationId xmlns:a16="http://schemas.microsoft.com/office/drawing/2014/main" id="{D86785BB-58B9-6643-A429-3BEB77B925F2}"/>
              </a:ext>
            </a:extLst>
          </p:cNvPr>
          <p:cNvSpPr>
            <a:spLocks noGrp="1"/>
          </p:cNvSpPr>
          <p:nvPr>
            <p:ph idx="14"/>
          </p:nvPr>
        </p:nvSpPr>
        <p:spPr>
          <a:xfrm>
            <a:off x="6623052" y="2125581"/>
            <a:ext cx="4924425" cy="3711145"/>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B03E3FEB-DFA5-8D42-BD05-C1EF39242F2D}"/>
              </a:ext>
            </a:extLst>
          </p:cNvPr>
          <p:cNvSpPr>
            <a:spLocks noGrp="1"/>
          </p:cNvSpPr>
          <p:nvPr>
            <p:ph idx="16"/>
          </p:nvPr>
        </p:nvSpPr>
        <p:spPr>
          <a:xfrm>
            <a:off x="609600" y="1347691"/>
            <a:ext cx="10972800" cy="514351"/>
          </a:xfrm>
          <a:prstGeom prst="rect">
            <a:avLst/>
          </a:prstGeom>
        </p:spPr>
        <p:txBody>
          <a:bodyPr>
            <a:normAutofit/>
          </a:bodyPr>
          <a:lstStyle>
            <a:lvl1pPr marL="0" indent="0">
              <a:buNone/>
              <a:defRPr sz="2000" b="0">
                <a:solidFill>
                  <a:schemeClr val="accent1"/>
                </a:solidFill>
              </a:defRPr>
            </a:lvl1pPr>
            <a:lvl2pPr marL="609585"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6608EB05-0487-314E-8728-21AFB25098CC}"/>
              </a:ext>
            </a:extLst>
          </p:cNvPr>
          <p:cNvSpPr>
            <a:spLocks noGrp="1"/>
          </p:cNvSpPr>
          <p:nvPr>
            <p:ph type="title"/>
          </p:nvPr>
        </p:nvSpPr>
        <p:spPr>
          <a:xfrm>
            <a:off x="609600" y="677684"/>
            <a:ext cx="10972800" cy="679519"/>
          </a:xfrm>
        </p:spPr>
        <p:txBody>
          <a:bodyPr/>
          <a:lstStyle/>
          <a:p>
            <a:r>
              <a:rPr lang="en-US"/>
              <a:t>Click to edit Master title style</a:t>
            </a:r>
          </a:p>
        </p:txBody>
      </p:sp>
    </p:spTree>
    <p:extLst>
      <p:ext uri="{BB962C8B-B14F-4D97-AF65-F5344CB8AC3E}">
        <p14:creationId xmlns:p14="http://schemas.microsoft.com/office/powerpoint/2010/main" val="1611717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 Header and 2-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199D8-49E3-6847-ADA2-FD83B95F2D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677684"/>
            <a:ext cx="10972800" cy="679519"/>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841A1911-A9F9-7A46-839D-27F3541AD932}"/>
              </a:ext>
            </a:extLst>
          </p:cNvPr>
          <p:cNvSpPr>
            <a:spLocks noGrp="1"/>
          </p:cNvSpPr>
          <p:nvPr>
            <p:ph idx="13"/>
          </p:nvPr>
        </p:nvSpPr>
        <p:spPr>
          <a:xfrm>
            <a:off x="609601" y="1596055"/>
            <a:ext cx="4924425" cy="4240671"/>
          </a:xfrm>
          <a:prstGeom prst="rect">
            <a:avLst/>
          </a:prstGeom>
        </p:spPr>
        <p:txBody>
          <a:bodyPr>
            <a:normAutofit/>
          </a:bodyPr>
          <a:lstStyle>
            <a:lvl1pPr marL="0" indent="0">
              <a:buNone/>
              <a:defRPr sz="1867" b="0">
                <a:solidFill>
                  <a:schemeClr val="tx1"/>
                </a:solidFill>
              </a:defRPr>
            </a:lvl1pPr>
            <a:lvl2pPr marL="609585" indent="0">
              <a:buNone/>
              <a:defRPr/>
            </a:lvl2pPr>
          </a:lstStyle>
          <a:p>
            <a:pPr lvl="0"/>
            <a:r>
              <a:rPr lang="en-US"/>
              <a:t>Click to edit Master text styles</a:t>
            </a:r>
          </a:p>
        </p:txBody>
      </p:sp>
      <p:sp>
        <p:nvSpPr>
          <p:cNvPr id="6" name="Content Placeholder 2">
            <a:extLst>
              <a:ext uri="{FF2B5EF4-FFF2-40B4-BE49-F238E27FC236}">
                <a16:creationId xmlns:a16="http://schemas.microsoft.com/office/drawing/2014/main" id="{D86785BB-58B9-6643-A429-3BEB77B925F2}"/>
              </a:ext>
            </a:extLst>
          </p:cNvPr>
          <p:cNvSpPr>
            <a:spLocks noGrp="1"/>
          </p:cNvSpPr>
          <p:nvPr>
            <p:ph idx="14"/>
          </p:nvPr>
        </p:nvSpPr>
        <p:spPr>
          <a:xfrm>
            <a:off x="6623052" y="1596055"/>
            <a:ext cx="4924425" cy="4240671"/>
          </a:xfrm>
          <a:prstGeom prst="rect">
            <a:avLst/>
          </a:prstGeom>
        </p:spPr>
        <p:txBody>
          <a:bodyPr>
            <a:normAutofit/>
          </a:bodyPr>
          <a:lstStyle>
            <a:lvl1pPr marL="0" indent="0">
              <a:buNone/>
              <a:defRPr sz="1867" b="0">
                <a:solidFill>
                  <a:schemeClr val="tx1"/>
                </a:solidFill>
              </a:defRPr>
            </a:lvl1pPr>
            <a:lvl2pPr marL="609585" indent="0">
              <a:buNone/>
              <a:defRPr/>
            </a:lvl2pPr>
          </a:lstStyle>
          <a:p>
            <a:pPr lvl="0"/>
            <a:r>
              <a:rPr lang="en-US"/>
              <a:t>Click to edit Master text styles</a:t>
            </a:r>
          </a:p>
        </p:txBody>
      </p:sp>
    </p:spTree>
    <p:extLst>
      <p:ext uri="{BB962C8B-B14F-4D97-AF65-F5344CB8AC3E}">
        <p14:creationId xmlns:p14="http://schemas.microsoft.com/office/powerpoint/2010/main" val="752866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genda -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BF47AA-0CD3-C749-AB2F-20B7CA545745}"/>
              </a:ext>
            </a:extLst>
          </p:cNvPr>
          <p:cNvSpPr/>
          <p:nvPr userDrawn="1"/>
        </p:nvSpPr>
        <p:spPr>
          <a:xfrm>
            <a:off x="0" y="6006059"/>
            <a:ext cx="12192000" cy="851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35A04144-B21A-A84E-9867-A376530D7A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29079382-F8FF-254B-8F7F-6D33E5029D9D}"/>
              </a:ext>
            </a:extLst>
          </p:cNvPr>
          <p:cNvGrpSpPr/>
          <p:nvPr userDrawn="1"/>
        </p:nvGrpSpPr>
        <p:grpSpPr>
          <a:xfrm>
            <a:off x="1368986" y="1044218"/>
            <a:ext cx="3878356" cy="1226839"/>
            <a:chOff x="1008809" y="1007282"/>
            <a:chExt cx="2908767" cy="920129"/>
          </a:xfrm>
        </p:grpSpPr>
        <p:sp>
          <p:nvSpPr>
            <p:cNvPr id="5" name="Rectangle 4">
              <a:extLst>
                <a:ext uri="{FF2B5EF4-FFF2-40B4-BE49-F238E27FC236}">
                  <a16:creationId xmlns:a16="http://schemas.microsoft.com/office/drawing/2014/main" id="{E3663423-DFCC-9F4B-8D79-332EAC4A0AC7}"/>
                </a:ext>
              </a:extLst>
            </p:cNvPr>
            <p:cNvSpPr/>
            <p:nvPr/>
          </p:nvSpPr>
          <p:spPr>
            <a:xfrm>
              <a:off x="2465294" y="1047078"/>
              <a:ext cx="1452282" cy="880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81311370-08CE-4748-B71E-354115352084}"/>
                </a:ext>
              </a:extLst>
            </p:cNvPr>
            <p:cNvSpPr/>
            <p:nvPr/>
          </p:nvSpPr>
          <p:spPr>
            <a:xfrm>
              <a:off x="1008809" y="1007282"/>
              <a:ext cx="2908489" cy="900247"/>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6385A4"/>
                  </a:solidFill>
                  <a:effectLst/>
                  <a:uLnTx/>
                  <a:uFillTx/>
                  <a:latin typeface="Arial" panose="020B0604020202020204"/>
                  <a:ea typeface="+mn-ea"/>
                  <a:cs typeface="+mn-cs"/>
                </a:rPr>
                <a:t>Contents</a:t>
              </a:r>
            </a:p>
          </p:txBody>
        </p:sp>
      </p:grpSp>
    </p:spTree>
    <p:extLst>
      <p:ext uri="{BB962C8B-B14F-4D97-AF65-F5344CB8AC3E}">
        <p14:creationId xmlns:p14="http://schemas.microsoft.com/office/powerpoint/2010/main" val="2161560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 Quo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B492B-4738-864D-9887-CA557828FB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C4247929-D934-5648-ADD1-83522D5988AF}"/>
              </a:ext>
            </a:extLst>
          </p:cNvPr>
          <p:cNvSpPr>
            <a:spLocks noGrp="1"/>
          </p:cNvSpPr>
          <p:nvPr>
            <p:ph type="title" hasCustomPrompt="1"/>
          </p:nvPr>
        </p:nvSpPr>
        <p:spPr>
          <a:xfrm>
            <a:off x="3609787" y="2700450"/>
            <a:ext cx="6586071" cy="2618609"/>
          </a:xfrm>
        </p:spPr>
        <p:txBody>
          <a:bodyPr anchor="t"/>
          <a:lstStyle>
            <a:lvl1pPr algn="l">
              <a:defRPr b="0" i="0">
                <a:solidFill>
                  <a:schemeClr val="tx2"/>
                </a:solidFill>
              </a:defRPr>
            </a:lvl1pPr>
          </a:lstStyle>
          <a:p>
            <a:r>
              <a:rPr lang="en-US"/>
              <a:t>Quote here lorem ipsum dolor sit </a:t>
            </a:r>
            <a:r>
              <a:rPr lang="en-US" err="1"/>
              <a:t>amet</a:t>
            </a:r>
            <a:endParaRPr lang="en-US"/>
          </a:p>
        </p:txBody>
      </p:sp>
      <p:sp>
        <p:nvSpPr>
          <p:cNvPr id="2" name="Rectangle 1">
            <a:extLst>
              <a:ext uri="{FF2B5EF4-FFF2-40B4-BE49-F238E27FC236}">
                <a16:creationId xmlns:a16="http://schemas.microsoft.com/office/drawing/2014/main" id="{FD89644C-6BF3-5049-AACA-55981F668C8A}"/>
              </a:ext>
            </a:extLst>
          </p:cNvPr>
          <p:cNvSpPr/>
          <p:nvPr userDrawn="1"/>
        </p:nvSpPr>
        <p:spPr>
          <a:xfrm>
            <a:off x="2671652" y="2274356"/>
            <a:ext cx="1023037" cy="2103012"/>
          </a:xfrm>
          <a:prstGeom prst="rect">
            <a:avLst/>
          </a:prstGeom>
        </p:spPr>
        <p:txBody>
          <a:bodyPr wrap="none">
            <a:spAutoFit/>
          </a:bodyPr>
          <a:lstStyle/>
          <a:p>
            <a:r>
              <a:rPr lang="en-US" sz="13066" b="1" dirty="0">
                <a:solidFill>
                  <a:schemeClr val="tx2">
                    <a:lumMod val="20000"/>
                    <a:lumOff val="80000"/>
                  </a:schemeClr>
                </a:solidFill>
              </a:rPr>
              <a:t>“</a:t>
            </a:r>
          </a:p>
        </p:txBody>
      </p:sp>
    </p:spTree>
    <p:extLst>
      <p:ext uri="{BB962C8B-B14F-4D97-AF65-F5344CB8AC3E}">
        <p14:creationId xmlns:p14="http://schemas.microsoft.com/office/powerpoint/2010/main" val="1754282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6" name="Straight Connector 5"/>
          <p:cNvCxnSpPr/>
          <p:nvPr/>
        </p:nvCxnSpPr>
        <p:spPr>
          <a:xfrm>
            <a:off x="0" y="6375400"/>
            <a:ext cx="11887200"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304797" y="1498599"/>
            <a:ext cx="11887203"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CONFIDENTIAL © Deltek, Inc. All Rights Reserved.</a:t>
            </a:r>
          </a:p>
        </p:txBody>
      </p:sp>
      <p:sp>
        <p:nvSpPr>
          <p:cNvPr id="4" name="Slide Number Placeholder 3"/>
          <p:cNvSpPr>
            <a:spLocks noGrp="1"/>
          </p:cNvSpPr>
          <p:nvPr>
            <p:ph type="sldNum" sz="quarter" idx="11"/>
          </p:nvPr>
        </p:nvSpPr>
        <p:spPr/>
        <p:txBody>
          <a:bodyPr/>
          <a:lstStyle/>
          <a:p>
            <a:fld id="{B55A158B-BCF3-9542-9167-C24EBDDACB7A}" type="slidenum">
              <a:rPr lang="uk-UA" smtClean="0"/>
              <a:pPr/>
              <a:t>‹#›</a:t>
            </a:fld>
            <a:endParaRPr lang="uk-UA"/>
          </a:p>
        </p:txBody>
      </p:sp>
    </p:spTree>
    <p:extLst>
      <p:ext uri="{BB962C8B-B14F-4D97-AF65-F5344CB8AC3E}">
        <p14:creationId xmlns:p14="http://schemas.microsoft.com/office/powerpoint/2010/main" val="350232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63C97F48-FE2B-CD95-C970-6787CCE2FF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E6B8C6-F41C-C9E6-0557-1B7ABF89C7A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905146-C0F8-9C76-4161-DAD2B204B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8C6FF-76A0-F00C-F518-6F6C17A04EC0}"/>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5" name="Footer Placeholder 4">
            <a:extLst>
              <a:ext uri="{FF2B5EF4-FFF2-40B4-BE49-F238E27FC236}">
                <a16:creationId xmlns:a16="http://schemas.microsoft.com/office/drawing/2014/main" id="{BD2A2DB0-EA51-D228-F17C-823D3D3471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B6506C-435A-BA6D-D2FB-1B539304688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2" name="Picture 11">
            <a:extLst>
              <a:ext uri="{FF2B5EF4-FFF2-40B4-BE49-F238E27FC236}">
                <a16:creationId xmlns:a16="http://schemas.microsoft.com/office/drawing/2014/main" id="{E356871C-D1B9-053F-DDDF-A06887B37A26}"/>
              </a:ext>
            </a:extLst>
          </p:cNvPr>
          <p:cNvPicPr>
            <a:picLocks noChangeAspect="1"/>
          </p:cNvPicPr>
          <p:nvPr userDrawn="1"/>
        </p:nvPicPr>
        <p:blipFill>
          <a:blip r:embed="rId3"/>
          <a:stretch>
            <a:fillRect/>
          </a:stretch>
        </p:blipFill>
        <p:spPr>
          <a:xfrm>
            <a:off x="547913" y="6347279"/>
            <a:ext cx="5624287" cy="304345"/>
          </a:xfrm>
          <a:prstGeom prst="rect">
            <a:avLst/>
          </a:prstGeom>
        </p:spPr>
      </p:pic>
    </p:spTree>
    <p:extLst>
      <p:ext uri="{BB962C8B-B14F-4D97-AF65-F5344CB8AC3E}">
        <p14:creationId xmlns:p14="http://schemas.microsoft.com/office/powerpoint/2010/main" val="450574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BBC20-0F05-D24F-9D3A-A827E517B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ctrTitle"/>
          </p:nvPr>
        </p:nvSpPr>
        <p:spPr>
          <a:xfrm>
            <a:off x="789197" y="3390609"/>
            <a:ext cx="8813443" cy="835024"/>
          </a:xfrm>
          <a:prstGeom prst="rect">
            <a:avLst/>
          </a:prstGeom>
        </p:spPr>
        <p:txBody>
          <a:bodyPr/>
          <a:lstStyle>
            <a:lvl1pPr algn="l">
              <a:defRPr sz="3733" b="1">
                <a:solidFill>
                  <a:schemeClr val="accent4"/>
                </a:solidFill>
              </a:defRPr>
            </a:lvl1pPr>
          </a:lstStyle>
          <a:p>
            <a:r>
              <a:rPr lang="en-US"/>
              <a:t>Click to edit Master title style</a:t>
            </a:r>
          </a:p>
        </p:txBody>
      </p:sp>
      <p:sp>
        <p:nvSpPr>
          <p:cNvPr id="15" name="Subtitle 2"/>
          <p:cNvSpPr>
            <a:spLocks noGrp="1"/>
          </p:cNvSpPr>
          <p:nvPr>
            <p:ph type="subTitle" idx="1"/>
          </p:nvPr>
        </p:nvSpPr>
        <p:spPr>
          <a:xfrm>
            <a:off x="789196" y="4020691"/>
            <a:ext cx="4524605" cy="409885"/>
          </a:xfrm>
          <a:prstGeom prst="rect">
            <a:avLst/>
          </a:prstGeom>
        </p:spPr>
        <p:txBody>
          <a:bodyPr/>
          <a:lstStyle>
            <a:lvl1pPr marL="0" indent="0" algn="l">
              <a:buNone/>
              <a:defRPr sz="2000">
                <a:solidFill>
                  <a:schemeClr val="tx2">
                    <a:lumMod val="60000"/>
                    <a:lumOff val="4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6" name="Text Placeholder 11"/>
          <p:cNvSpPr>
            <a:spLocks noGrp="1"/>
          </p:cNvSpPr>
          <p:nvPr>
            <p:ph type="body" sz="quarter" idx="10" hasCustomPrompt="1"/>
          </p:nvPr>
        </p:nvSpPr>
        <p:spPr>
          <a:xfrm>
            <a:off x="789796" y="4684804"/>
            <a:ext cx="4524005" cy="387317"/>
          </a:xfrm>
          <a:prstGeom prst="rect">
            <a:avLst/>
          </a:prstGeom>
        </p:spPr>
        <p:txBody>
          <a:bodyPr vert="horz"/>
          <a:lstStyle>
            <a:lvl1pPr marL="0" indent="0" algn="l">
              <a:buNone/>
              <a:defRPr sz="1600" baseline="0">
                <a:solidFill>
                  <a:schemeClr val="bg2">
                    <a:lumMod val="90000"/>
                  </a:schemeClr>
                </a:solidFill>
              </a:defRPr>
            </a:lvl1pPr>
            <a:lvl2pPr marL="609585" indent="0">
              <a:buNone/>
              <a:defRPr sz="1600">
                <a:solidFill>
                  <a:schemeClr val="tx1">
                    <a:lumMod val="60000"/>
                    <a:lumOff val="40000"/>
                  </a:schemeClr>
                </a:solidFill>
              </a:defRPr>
            </a:lvl2pPr>
            <a:lvl3pPr marL="1219170" indent="0">
              <a:buNone/>
              <a:defRPr sz="1600">
                <a:solidFill>
                  <a:schemeClr val="tx1">
                    <a:lumMod val="60000"/>
                    <a:lumOff val="40000"/>
                  </a:schemeClr>
                </a:solidFill>
              </a:defRPr>
            </a:lvl3pPr>
            <a:lvl4pPr marL="1828754" indent="0">
              <a:buNone/>
              <a:defRPr sz="1600">
                <a:solidFill>
                  <a:schemeClr val="tx1">
                    <a:lumMod val="60000"/>
                    <a:lumOff val="40000"/>
                  </a:schemeClr>
                </a:solidFill>
              </a:defRPr>
            </a:lvl4pPr>
            <a:lvl5pPr marL="2438339" indent="0">
              <a:buNone/>
              <a:defRPr sz="1600">
                <a:solidFill>
                  <a:schemeClr val="tx1">
                    <a:lumMod val="60000"/>
                    <a:lumOff val="40000"/>
                  </a:schemeClr>
                </a:solidFill>
              </a:defRPr>
            </a:lvl5pPr>
          </a:lstStyle>
          <a:p>
            <a:pPr lvl="0"/>
            <a:r>
              <a:rPr lang="en-US"/>
              <a:t>Month Day, Year</a:t>
            </a:r>
          </a:p>
        </p:txBody>
      </p:sp>
      <p:pic>
        <p:nvPicPr>
          <p:cNvPr id="10" name="Picture 9">
            <a:extLst>
              <a:ext uri="{FF2B5EF4-FFF2-40B4-BE49-F238E27FC236}">
                <a16:creationId xmlns:a16="http://schemas.microsoft.com/office/drawing/2014/main" id="{8879512A-F04C-5941-B8DB-1D63194780B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99456" y="5624195"/>
            <a:ext cx="2978317" cy="611763"/>
          </a:xfrm>
          <a:prstGeom prst="rect">
            <a:avLst/>
          </a:prstGeom>
        </p:spPr>
      </p:pic>
      <p:sp>
        <p:nvSpPr>
          <p:cNvPr id="6" name="Rectangle 5">
            <a:extLst>
              <a:ext uri="{FF2B5EF4-FFF2-40B4-BE49-F238E27FC236}">
                <a16:creationId xmlns:a16="http://schemas.microsoft.com/office/drawing/2014/main" id="{98AC2BEC-7F7E-8840-9A03-68B273565644}"/>
              </a:ext>
            </a:extLst>
          </p:cNvPr>
          <p:cNvSpPr/>
          <p:nvPr userDrawn="1"/>
        </p:nvSpPr>
        <p:spPr>
          <a:xfrm>
            <a:off x="0" y="6400800"/>
            <a:ext cx="1219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93493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14" name="Title 1"/>
          <p:cNvSpPr>
            <a:spLocks noGrp="1"/>
          </p:cNvSpPr>
          <p:nvPr>
            <p:ph type="ctrTitle"/>
          </p:nvPr>
        </p:nvSpPr>
        <p:spPr>
          <a:xfrm>
            <a:off x="789197" y="3390609"/>
            <a:ext cx="8813443" cy="835024"/>
          </a:xfrm>
          <a:prstGeom prst="rect">
            <a:avLst/>
          </a:prstGeom>
        </p:spPr>
        <p:txBody>
          <a:bodyPr/>
          <a:lstStyle>
            <a:lvl1pPr algn="l">
              <a:defRPr sz="3733" b="1">
                <a:solidFill>
                  <a:schemeClr val="accent4"/>
                </a:solidFill>
              </a:defRPr>
            </a:lvl1pPr>
          </a:lstStyle>
          <a:p>
            <a:r>
              <a:rPr lang="en-US"/>
              <a:t>Click to edit Master title style</a:t>
            </a:r>
          </a:p>
        </p:txBody>
      </p:sp>
      <p:sp>
        <p:nvSpPr>
          <p:cNvPr id="15" name="Subtitle 2"/>
          <p:cNvSpPr>
            <a:spLocks noGrp="1"/>
          </p:cNvSpPr>
          <p:nvPr>
            <p:ph type="subTitle" idx="1"/>
          </p:nvPr>
        </p:nvSpPr>
        <p:spPr>
          <a:xfrm>
            <a:off x="789196" y="4020691"/>
            <a:ext cx="4524605" cy="409885"/>
          </a:xfrm>
          <a:prstGeom prst="rect">
            <a:avLst/>
          </a:prstGeom>
        </p:spPr>
        <p:txBody>
          <a:bodyPr/>
          <a:lstStyle>
            <a:lvl1pPr marL="0" indent="0" algn="l">
              <a:buNone/>
              <a:defRPr sz="2000">
                <a:solidFill>
                  <a:schemeClr val="tx2">
                    <a:lumMod val="60000"/>
                    <a:lumOff val="4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6" name="Text Placeholder 11"/>
          <p:cNvSpPr>
            <a:spLocks noGrp="1"/>
          </p:cNvSpPr>
          <p:nvPr>
            <p:ph type="body" sz="quarter" idx="10" hasCustomPrompt="1"/>
          </p:nvPr>
        </p:nvSpPr>
        <p:spPr>
          <a:xfrm>
            <a:off x="789796" y="4684804"/>
            <a:ext cx="4524005" cy="387317"/>
          </a:xfrm>
          <a:prstGeom prst="rect">
            <a:avLst/>
          </a:prstGeom>
        </p:spPr>
        <p:txBody>
          <a:bodyPr vert="horz"/>
          <a:lstStyle>
            <a:lvl1pPr marL="0" indent="0" algn="l">
              <a:buNone/>
              <a:defRPr sz="1600" baseline="0">
                <a:solidFill>
                  <a:schemeClr val="bg2">
                    <a:lumMod val="90000"/>
                  </a:schemeClr>
                </a:solidFill>
              </a:defRPr>
            </a:lvl1pPr>
            <a:lvl2pPr marL="609585" indent="0">
              <a:buNone/>
              <a:defRPr sz="1600">
                <a:solidFill>
                  <a:schemeClr val="tx1">
                    <a:lumMod val="60000"/>
                    <a:lumOff val="40000"/>
                  </a:schemeClr>
                </a:solidFill>
              </a:defRPr>
            </a:lvl2pPr>
            <a:lvl3pPr marL="1219170" indent="0">
              <a:buNone/>
              <a:defRPr sz="1600">
                <a:solidFill>
                  <a:schemeClr val="tx1">
                    <a:lumMod val="60000"/>
                    <a:lumOff val="40000"/>
                  </a:schemeClr>
                </a:solidFill>
              </a:defRPr>
            </a:lvl3pPr>
            <a:lvl4pPr marL="1828754" indent="0">
              <a:buNone/>
              <a:defRPr sz="1600">
                <a:solidFill>
                  <a:schemeClr val="tx1">
                    <a:lumMod val="60000"/>
                    <a:lumOff val="40000"/>
                  </a:schemeClr>
                </a:solidFill>
              </a:defRPr>
            </a:lvl4pPr>
            <a:lvl5pPr marL="2438339" indent="0">
              <a:buNone/>
              <a:defRPr sz="1600">
                <a:solidFill>
                  <a:schemeClr val="tx1">
                    <a:lumMod val="60000"/>
                    <a:lumOff val="40000"/>
                  </a:schemeClr>
                </a:solidFill>
              </a:defRPr>
            </a:lvl5pPr>
          </a:lstStyle>
          <a:p>
            <a:pPr lvl="0"/>
            <a:r>
              <a:rPr lang="en-US"/>
              <a:t>Month Day, Year</a:t>
            </a:r>
          </a:p>
        </p:txBody>
      </p:sp>
      <p:pic>
        <p:nvPicPr>
          <p:cNvPr id="10" name="Picture 9">
            <a:extLst>
              <a:ext uri="{FF2B5EF4-FFF2-40B4-BE49-F238E27FC236}">
                <a16:creationId xmlns:a16="http://schemas.microsoft.com/office/drawing/2014/main" id="{8879512A-F04C-5941-B8DB-1D63194780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198" y="5624195"/>
            <a:ext cx="2998836" cy="611763"/>
          </a:xfrm>
          <a:prstGeom prst="rect">
            <a:avLst/>
          </a:prstGeom>
        </p:spPr>
      </p:pic>
      <p:sp>
        <p:nvSpPr>
          <p:cNvPr id="6" name="Rectangle 5">
            <a:extLst>
              <a:ext uri="{FF2B5EF4-FFF2-40B4-BE49-F238E27FC236}">
                <a16:creationId xmlns:a16="http://schemas.microsoft.com/office/drawing/2014/main" id="{98AC2BEC-7F7E-8840-9A03-68B273565644}"/>
              </a:ext>
            </a:extLst>
          </p:cNvPr>
          <p:cNvSpPr/>
          <p:nvPr userDrawn="1"/>
        </p:nvSpPr>
        <p:spPr>
          <a:xfrm>
            <a:off x="0" y="6400800"/>
            <a:ext cx="1219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6444F37C-2231-E241-9B54-6BB91B3F6D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B16D59A-971E-7A4F-B74B-2F4112B0FD23}"/>
              </a:ext>
            </a:extLst>
          </p:cNvPr>
          <p:cNvGrpSpPr/>
          <p:nvPr userDrawn="1"/>
        </p:nvGrpSpPr>
        <p:grpSpPr>
          <a:xfrm>
            <a:off x="609601" y="5443298"/>
            <a:ext cx="3392824" cy="957503"/>
            <a:chOff x="457201" y="4082473"/>
            <a:chExt cx="2544618" cy="718127"/>
          </a:xfrm>
        </p:grpSpPr>
        <p:sp>
          <p:nvSpPr>
            <p:cNvPr id="2" name="Rectangle 1">
              <a:extLst>
                <a:ext uri="{FF2B5EF4-FFF2-40B4-BE49-F238E27FC236}">
                  <a16:creationId xmlns:a16="http://schemas.microsoft.com/office/drawing/2014/main" id="{BE03A3CD-60B1-AD46-9DCB-5076EEB843D0}"/>
                </a:ext>
              </a:extLst>
            </p:cNvPr>
            <p:cNvSpPr/>
            <p:nvPr userDrawn="1"/>
          </p:nvSpPr>
          <p:spPr>
            <a:xfrm>
              <a:off x="457201" y="4082473"/>
              <a:ext cx="2544618" cy="71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a:extLst>
                <a:ext uri="{FF2B5EF4-FFF2-40B4-BE49-F238E27FC236}">
                  <a16:creationId xmlns:a16="http://schemas.microsoft.com/office/drawing/2014/main" id="{F77A05AA-2072-1B4D-8974-F4ACB19FF60E}"/>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99592" y="4218146"/>
              <a:ext cx="2233738" cy="458822"/>
            </a:xfrm>
            <a:prstGeom prst="rect">
              <a:avLst/>
            </a:prstGeom>
          </p:spPr>
        </p:pic>
      </p:grpSp>
    </p:spTree>
    <p:extLst>
      <p:ext uri="{BB962C8B-B14F-4D97-AF65-F5344CB8AC3E}">
        <p14:creationId xmlns:p14="http://schemas.microsoft.com/office/powerpoint/2010/main" val="4152211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14" name="Title 1"/>
          <p:cNvSpPr>
            <a:spLocks noGrp="1"/>
          </p:cNvSpPr>
          <p:nvPr>
            <p:ph type="ctrTitle"/>
          </p:nvPr>
        </p:nvSpPr>
        <p:spPr>
          <a:xfrm>
            <a:off x="789197" y="3390609"/>
            <a:ext cx="8813443" cy="835024"/>
          </a:xfrm>
          <a:prstGeom prst="rect">
            <a:avLst/>
          </a:prstGeom>
        </p:spPr>
        <p:txBody>
          <a:bodyPr/>
          <a:lstStyle>
            <a:lvl1pPr algn="l">
              <a:defRPr sz="3733" b="1">
                <a:solidFill>
                  <a:schemeClr val="accent4"/>
                </a:solidFill>
              </a:defRPr>
            </a:lvl1pPr>
          </a:lstStyle>
          <a:p>
            <a:r>
              <a:rPr lang="en-US"/>
              <a:t>Click to edit Master title style</a:t>
            </a:r>
          </a:p>
        </p:txBody>
      </p:sp>
      <p:sp>
        <p:nvSpPr>
          <p:cNvPr id="15" name="Subtitle 2"/>
          <p:cNvSpPr>
            <a:spLocks noGrp="1"/>
          </p:cNvSpPr>
          <p:nvPr>
            <p:ph type="subTitle" idx="1"/>
          </p:nvPr>
        </p:nvSpPr>
        <p:spPr>
          <a:xfrm>
            <a:off x="789196" y="4020691"/>
            <a:ext cx="4524605" cy="409885"/>
          </a:xfrm>
          <a:prstGeom prst="rect">
            <a:avLst/>
          </a:prstGeom>
        </p:spPr>
        <p:txBody>
          <a:bodyPr/>
          <a:lstStyle>
            <a:lvl1pPr marL="0" indent="0" algn="l">
              <a:buNone/>
              <a:defRPr sz="2000">
                <a:solidFill>
                  <a:schemeClr val="tx2">
                    <a:lumMod val="60000"/>
                    <a:lumOff val="4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6" name="Text Placeholder 11"/>
          <p:cNvSpPr>
            <a:spLocks noGrp="1"/>
          </p:cNvSpPr>
          <p:nvPr>
            <p:ph type="body" sz="quarter" idx="10" hasCustomPrompt="1"/>
          </p:nvPr>
        </p:nvSpPr>
        <p:spPr>
          <a:xfrm>
            <a:off x="789796" y="4684804"/>
            <a:ext cx="4524005" cy="387317"/>
          </a:xfrm>
          <a:prstGeom prst="rect">
            <a:avLst/>
          </a:prstGeom>
        </p:spPr>
        <p:txBody>
          <a:bodyPr vert="horz"/>
          <a:lstStyle>
            <a:lvl1pPr marL="0" indent="0" algn="l">
              <a:buNone/>
              <a:defRPr sz="1600" baseline="0">
                <a:solidFill>
                  <a:schemeClr val="bg2">
                    <a:lumMod val="90000"/>
                  </a:schemeClr>
                </a:solidFill>
              </a:defRPr>
            </a:lvl1pPr>
            <a:lvl2pPr marL="609585" indent="0">
              <a:buNone/>
              <a:defRPr sz="1600">
                <a:solidFill>
                  <a:schemeClr val="tx1">
                    <a:lumMod val="60000"/>
                    <a:lumOff val="40000"/>
                  </a:schemeClr>
                </a:solidFill>
              </a:defRPr>
            </a:lvl2pPr>
            <a:lvl3pPr marL="1219170" indent="0">
              <a:buNone/>
              <a:defRPr sz="1600">
                <a:solidFill>
                  <a:schemeClr val="tx1">
                    <a:lumMod val="60000"/>
                    <a:lumOff val="40000"/>
                  </a:schemeClr>
                </a:solidFill>
              </a:defRPr>
            </a:lvl3pPr>
            <a:lvl4pPr marL="1828754" indent="0">
              <a:buNone/>
              <a:defRPr sz="1600">
                <a:solidFill>
                  <a:schemeClr val="tx1">
                    <a:lumMod val="60000"/>
                    <a:lumOff val="40000"/>
                  </a:schemeClr>
                </a:solidFill>
              </a:defRPr>
            </a:lvl4pPr>
            <a:lvl5pPr marL="2438339" indent="0">
              <a:buNone/>
              <a:defRPr sz="1600">
                <a:solidFill>
                  <a:schemeClr val="tx1">
                    <a:lumMod val="60000"/>
                    <a:lumOff val="40000"/>
                  </a:schemeClr>
                </a:solidFill>
              </a:defRPr>
            </a:lvl5pPr>
          </a:lstStyle>
          <a:p>
            <a:pPr lvl="0"/>
            <a:r>
              <a:rPr lang="en-US"/>
              <a:t>Month Day, Year</a:t>
            </a:r>
          </a:p>
        </p:txBody>
      </p:sp>
      <p:pic>
        <p:nvPicPr>
          <p:cNvPr id="10" name="Picture 9">
            <a:extLst>
              <a:ext uri="{FF2B5EF4-FFF2-40B4-BE49-F238E27FC236}">
                <a16:creationId xmlns:a16="http://schemas.microsoft.com/office/drawing/2014/main" id="{8879512A-F04C-5941-B8DB-1D63194780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198" y="5624195"/>
            <a:ext cx="2998836" cy="611763"/>
          </a:xfrm>
          <a:prstGeom prst="rect">
            <a:avLst/>
          </a:prstGeom>
        </p:spPr>
      </p:pic>
      <p:sp>
        <p:nvSpPr>
          <p:cNvPr id="6" name="Rectangle 5">
            <a:extLst>
              <a:ext uri="{FF2B5EF4-FFF2-40B4-BE49-F238E27FC236}">
                <a16:creationId xmlns:a16="http://schemas.microsoft.com/office/drawing/2014/main" id="{98AC2BEC-7F7E-8840-9A03-68B273565644}"/>
              </a:ext>
            </a:extLst>
          </p:cNvPr>
          <p:cNvSpPr/>
          <p:nvPr userDrawn="1"/>
        </p:nvSpPr>
        <p:spPr>
          <a:xfrm>
            <a:off x="0" y="6400800"/>
            <a:ext cx="1219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172A643F-728F-8C4C-AD5A-D5AAF526D1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665E9348-B0CA-384B-A207-4FE0E41A950B}"/>
              </a:ext>
            </a:extLst>
          </p:cNvPr>
          <p:cNvGrpSpPr/>
          <p:nvPr userDrawn="1"/>
        </p:nvGrpSpPr>
        <p:grpSpPr>
          <a:xfrm>
            <a:off x="609601" y="5443298"/>
            <a:ext cx="3392824" cy="957503"/>
            <a:chOff x="457201" y="4082473"/>
            <a:chExt cx="2544618" cy="718127"/>
          </a:xfrm>
        </p:grpSpPr>
        <p:sp>
          <p:nvSpPr>
            <p:cNvPr id="11" name="Rectangle 10">
              <a:extLst>
                <a:ext uri="{FF2B5EF4-FFF2-40B4-BE49-F238E27FC236}">
                  <a16:creationId xmlns:a16="http://schemas.microsoft.com/office/drawing/2014/main" id="{95D00D7C-E4AE-004B-8696-C9853DF61019}"/>
                </a:ext>
              </a:extLst>
            </p:cNvPr>
            <p:cNvSpPr/>
            <p:nvPr userDrawn="1"/>
          </p:nvSpPr>
          <p:spPr>
            <a:xfrm>
              <a:off x="457201" y="4082473"/>
              <a:ext cx="2544618" cy="71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a:extLst>
                <a:ext uri="{FF2B5EF4-FFF2-40B4-BE49-F238E27FC236}">
                  <a16:creationId xmlns:a16="http://schemas.microsoft.com/office/drawing/2014/main" id="{C991E563-1EEE-4E4E-A8D7-F7F77DD2C3E7}"/>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99592" y="4218146"/>
              <a:ext cx="2233738" cy="458822"/>
            </a:xfrm>
            <a:prstGeom prst="rect">
              <a:avLst/>
            </a:prstGeom>
          </p:spPr>
        </p:pic>
      </p:grpSp>
    </p:spTree>
    <p:extLst>
      <p:ext uri="{BB962C8B-B14F-4D97-AF65-F5344CB8AC3E}">
        <p14:creationId xmlns:p14="http://schemas.microsoft.com/office/powerpoint/2010/main" val="3280155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sp>
        <p:nvSpPr>
          <p:cNvPr id="14" name="Title 1"/>
          <p:cNvSpPr>
            <a:spLocks noGrp="1"/>
          </p:cNvSpPr>
          <p:nvPr>
            <p:ph type="ctrTitle"/>
          </p:nvPr>
        </p:nvSpPr>
        <p:spPr>
          <a:xfrm>
            <a:off x="789197" y="3390609"/>
            <a:ext cx="8813443" cy="835024"/>
          </a:xfrm>
          <a:prstGeom prst="rect">
            <a:avLst/>
          </a:prstGeom>
        </p:spPr>
        <p:txBody>
          <a:bodyPr/>
          <a:lstStyle>
            <a:lvl1pPr algn="l">
              <a:defRPr sz="3733" b="1">
                <a:solidFill>
                  <a:schemeClr val="accent4"/>
                </a:solidFill>
              </a:defRPr>
            </a:lvl1pPr>
          </a:lstStyle>
          <a:p>
            <a:r>
              <a:rPr lang="en-US"/>
              <a:t>Click to edit Master title style</a:t>
            </a:r>
          </a:p>
        </p:txBody>
      </p:sp>
      <p:sp>
        <p:nvSpPr>
          <p:cNvPr id="15" name="Subtitle 2"/>
          <p:cNvSpPr>
            <a:spLocks noGrp="1"/>
          </p:cNvSpPr>
          <p:nvPr>
            <p:ph type="subTitle" idx="1"/>
          </p:nvPr>
        </p:nvSpPr>
        <p:spPr>
          <a:xfrm>
            <a:off x="789196" y="4020691"/>
            <a:ext cx="4524605" cy="409885"/>
          </a:xfrm>
          <a:prstGeom prst="rect">
            <a:avLst/>
          </a:prstGeom>
        </p:spPr>
        <p:txBody>
          <a:bodyPr/>
          <a:lstStyle>
            <a:lvl1pPr marL="0" indent="0" algn="l">
              <a:buNone/>
              <a:defRPr sz="2000">
                <a:solidFill>
                  <a:schemeClr val="tx2">
                    <a:lumMod val="60000"/>
                    <a:lumOff val="4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6" name="Text Placeholder 11"/>
          <p:cNvSpPr>
            <a:spLocks noGrp="1"/>
          </p:cNvSpPr>
          <p:nvPr>
            <p:ph type="body" sz="quarter" idx="10" hasCustomPrompt="1"/>
          </p:nvPr>
        </p:nvSpPr>
        <p:spPr>
          <a:xfrm>
            <a:off x="789796" y="4684804"/>
            <a:ext cx="4524005" cy="387317"/>
          </a:xfrm>
          <a:prstGeom prst="rect">
            <a:avLst/>
          </a:prstGeom>
        </p:spPr>
        <p:txBody>
          <a:bodyPr vert="horz"/>
          <a:lstStyle>
            <a:lvl1pPr marL="0" indent="0" algn="l">
              <a:buNone/>
              <a:defRPr sz="1600" baseline="0">
                <a:solidFill>
                  <a:schemeClr val="bg2">
                    <a:lumMod val="90000"/>
                  </a:schemeClr>
                </a:solidFill>
              </a:defRPr>
            </a:lvl1pPr>
            <a:lvl2pPr marL="609585" indent="0">
              <a:buNone/>
              <a:defRPr sz="1600">
                <a:solidFill>
                  <a:schemeClr val="tx1">
                    <a:lumMod val="60000"/>
                    <a:lumOff val="40000"/>
                  </a:schemeClr>
                </a:solidFill>
              </a:defRPr>
            </a:lvl2pPr>
            <a:lvl3pPr marL="1219170" indent="0">
              <a:buNone/>
              <a:defRPr sz="1600">
                <a:solidFill>
                  <a:schemeClr val="tx1">
                    <a:lumMod val="60000"/>
                    <a:lumOff val="40000"/>
                  </a:schemeClr>
                </a:solidFill>
              </a:defRPr>
            </a:lvl3pPr>
            <a:lvl4pPr marL="1828754" indent="0">
              <a:buNone/>
              <a:defRPr sz="1600">
                <a:solidFill>
                  <a:schemeClr val="tx1">
                    <a:lumMod val="60000"/>
                    <a:lumOff val="40000"/>
                  </a:schemeClr>
                </a:solidFill>
              </a:defRPr>
            </a:lvl4pPr>
            <a:lvl5pPr marL="2438339" indent="0">
              <a:buNone/>
              <a:defRPr sz="1600">
                <a:solidFill>
                  <a:schemeClr val="tx1">
                    <a:lumMod val="60000"/>
                    <a:lumOff val="40000"/>
                  </a:schemeClr>
                </a:solidFill>
              </a:defRPr>
            </a:lvl5pPr>
          </a:lstStyle>
          <a:p>
            <a:pPr lvl="0"/>
            <a:r>
              <a:rPr lang="en-US"/>
              <a:t>Month Day, Year</a:t>
            </a:r>
          </a:p>
        </p:txBody>
      </p:sp>
      <p:pic>
        <p:nvPicPr>
          <p:cNvPr id="10" name="Picture 9">
            <a:extLst>
              <a:ext uri="{FF2B5EF4-FFF2-40B4-BE49-F238E27FC236}">
                <a16:creationId xmlns:a16="http://schemas.microsoft.com/office/drawing/2014/main" id="{8879512A-F04C-5941-B8DB-1D63194780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198" y="5624195"/>
            <a:ext cx="2998836" cy="611763"/>
          </a:xfrm>
          <a:prstGeom prst="rect">
            <a:avLst/>
          </a:prstGeom>
        </p:spPr>
      </p:pic>
      <p:sp>
        <p:nvSpPr>
          <p:cNvPr id="6" name="Rectangle 5">
            <a:extLst>
              <a:ext uri="{FF2B5EF4-FFF2-40B4-BE49-F238E27FC236}">
                <a16:creationId xmlns:a16="http://schemas.microsoft.com/office/drawing/2014/main" id="{98AC2BEC-7F7E-8840-9A03-68B273565644}"/>
              </a:ext>
            </a:extLst>
          </p:cNvPr>
          <p:cNvSpPr/>
          <p:nvPr userDrawn="1"/>
        </p:nvSpPr>
        <p:spPr>
          <a:xfrm>
            <a:off x="0" y="6400800"/>
            <a:ext cx="1219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702CA8CB-AE47-D84C-9861-515B36F914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2709549E-0716-0C42-B03E-3A40A43D9E8A}"/>
              </a:ext>
            </a:extLst>
          </p:cNvPr>
          <p:cNvGrpSpPr/>
          <p:nvPr userDrawn="1"/>
        </p:nvGrpSpPr>
        <p:grpSpPr>
          <a:xfrm>
            <a:off x="609601" y="5443298"/>
            <a:ext cx="3392824" cy="957503"/>
            <a:chOff x="457201" y="4082473"/>
            <a:chExt cx="2544618" cy="718127"/>
          </a:xfrm>
        </p:grpSpPr>
        <p:sp>
          <p:nvSpPr>
            <p:cNvPr id="11" name="Rectangle 10">
              <a:extLst>
                <a:ext uri="{FF2B5EF4-FFF2-40B4-BE49-F238E27FC236}">
                  <a16:creationId xmlns:a16="http://schemas.microsoft.com/office/drawing/2014/main" id="{8765FF6C-8D10-064A-8E30-9F2315676DF6}"/>
                </a:ext>
              </a:extLst>
            </p:cNvPr>
            <p:cNvSpPr/>
            <p:nvPr userDrawn="1"/>
          </p:nvSpPr>
          <p:spPr>
            <a:xfrm>
              <a:off x="457201" y="4082473"/>
              <a:ext cx="2544618" cy="71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a:extLst>
                <a:ext uri="{FF2B5EF4-FFF2-40B4-BE49-F238E27FC236}">
                  <a16:creationId xmlns:a16="http://schemas.microsoft.com/office/drawing/2014/main" id="{80D11429-C87B-3C41-8449-7F321E6725E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99592" y="4218146"/>
              <a:ext cx="2233738" cy="458822"/>
            </a:xfrm>
            <a:prstGeom prst="rect">
              <a:avLst/>
            </a:prstGeom>
          </p:spPr>
        </p:pic>
      </p:grpSp>
    </p:spTree>
    <p:extLst>
      <p:ext uri="{BB962C8B-B14F-4D97-AF65-F5344CB8AC3E}">
        <p14:creationId xmlns:p14="http://schemas.microsoft.com/office/powerpoint/2010/main" val="2150211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E">
    <p:spTree>
      <p:nvGrpSpPr>
        <p:cNvPr id="1" name=""/>
        <p:cNvGrpSpPr/>
        <p:nvPr/>
      </p:nvGrpSpPr>
      <p:grpSpPr>
        <a:xfrm>
          <a:off x="0" y="0"/>
          <a:ext cx="0" cy="0"/>
          <a:chOff x="0" y="0"/>
          <a:chExt cx="0" cy="0"/>
        </a:xfrm>
      </p:grpSpPr>
      <p:sp>
        <p:nvSpPr>
          <p:cNvPr id="14" name="Title 1"/>
          <p:cNvSpPr>
            <a:spLocks noGrp="1"/>
          </p:cNvSpPr>
          <p:nvPr>
            <p:ph type="ctrTitle"/>
          </p:nvPr>
        </p:nvSpPr>
        <p:spPr>
          <a:xfrm>
            <a:off x="789197" y="3390609"/>
            <a:ext cx="8813443" cy="835024"/>
          </a:xfrm>
          <a:prstGeom prst="rect">
            <a:avLst/>
          </a:prstGeom>
        </p:spPr>
        <p:txBody>
          <a:bodyPr/>
          <a:lstStyle>
            <a:lvl1pPr algn="l">
              <a:defRPr sz="3733" b="1">
                <a:solidFill>
                  <a:schemeClr val="accent4"/>
                </a:solidFill>
              </a:defRPr>
            </a:lvl1pPr>
          </a:lstStyle>
          <a:p>
            <a:r>
              <a:rPr lang="en-US"/>
              <a:t>Click to edit Master title style</a:t>
            </a:r>
          </a:p>
        </p:txBody>
      </p:sp>
      <p:sp>
        <p:nvSpPr>
          <p:cNvPr id="15" name="Subtitle 2"/>
          <p:cNvSpPr>
            <a:spLocks noGrp="1"/>
          </p:cNvSpPr>
          <p:nvPr>
            <p:ph type="subTitle" idx="1"/>
          </p:nvPr>
        </p:nvSpPr>
        <p:spPr>
          <a:xfrm>
            <a:off x="789196" y="4020691"/>
            <a:ext cx="4524605" cy="409885"/>
          </a:xfrm>
          <a:prstGeom prst="rect">
            <a:avLst/>
          </a:prstGeom>
        </p:spPr>
        <p:txBody>
          <a:bodyPr/>
          <a:lstStyle>
            <a:lvl1pPr marL="0" indent="0" algn="l">
              <a:buNone/>
              <a:defRPr sz="2000">
                <a:solidFill>
                  <a:schemeClr val="tx2">
                    <a:lumMod val="60000"/>
                    <a:lumOff val="4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6" name="Text Placeholder 11"/>
          <p:cNvSpPr>
            <a:spLocks noGrp="1"/>
          </p:cNvSpPr>
          <p:nvPr>
            <p:ph type="body" sz="quarter" idx="10" hasCustomPrompt="1"/>
          </p:nvPr>
        </p:nvSpPr>
        <p:spPr>
          <a:xfrm>
            <a:off x="789796" y="4684804"/>
            <a:ext cx="4524005" cy="387317"/>
          </a:xfrm>
          <a:prstGeom prst="rect">
            <a:avLst/>
          </a:prstGeom>
        </p:spPr>
        <p:txBody>
          <a:bodyPr vert="horz"/>
          <a:lstStyle>
            <a:lvl1pPr marL="0" indent="0" algn="l">
              <a:buNone/>
              <a:defRPr sz="1600" baseline="0">
                <a:solidFill>
                  <a:schemeClr val="bg2">
                    <a:lumMod val="90000"/>
                  </a:schemeClr>
                </a:solidFill>
              </a:defRPr>
            </a:lvl1pPr>
            <a:lvl2pPr marL="609585" indent="0">
              <a:buNone/>
              <a:defRPr sz="1600">
                <a:solidFill>
                  <a:schemeClr val="tx1">
                    <a:lumMod val="60000"/>
                    <a:lumOff val="40000"/>
                  </a:schemeClr>
                </a:solidFill>
              </a:defRPr>
            </a:lvl2pPr>
            <a:lvl3pPr marL="1219170" indent="0">
              <a:buNone/>
              <a:defRPr sz="1600">
                <a:solidFill>
                  <a:schemeClr val="tx1">
                    <a:lumMod val="60000"/>
                    <a:lumOff val="40000"/>
                  </a:schemeClr>
                </a:solidFill>
              </a:defRPr>
            </a:lvl3pPr>
            <a:lvl4pPr marL="1828754" indent="0">
              <a:buNone/>
              <a:defRPr sz="1600">
                <a:solidFill>
                  <a:schemeClr val="tx1">
                    <a:lumMod val="60000"/>
                    <a:lumOff val="40000"/>
                  </a:schemeClr>
                </a:solidFill>
              </a:defRPr>
            </a:lvl4pPr>
            <a:lvl5pPr marL="2438339" indent="0">
              <a:buNone/>
              <a:defRPr sz="1600">
                <a:solidFill>
                  <a:schemeClr val="tx1">
                    <a:lumMod val="60000"/>
                    <a:lumOff val="40000"/>
                  </a:schemeClr>
                </a:solidFill>
              </a:defRPr>
            </a:lvl5pPr>
          </a:lstStyle>
          <a:p>
            <a:pPr lvl="0"/>
            <a:r>
              <a:rPr lang="en-US"/>
              <a:t>Month Day, Year</a:t>
            </a:r>
          </a:p>
        </p:txBody>
      </p:sp>
      <p:pic>
        <p:nvPicPr>
          <p:cNvPr id="10" name="Picture 9">
            <a:extLst>
              <a:ext uri="{FF2B5EF4-FFF2-40B4-BE49-F238E27FC236}">
                <a16:creationId xmlns:a16="http://schemas.microsoft.com/office/drawing/2014/main" id="{8879512A-F04C-5941-B8DB-1D63194780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198" y="5624195"/>
            <a:ext cx="2998836" cy="611763"/>
          </a:xfrm>
          <a:prstGeom prst="rect">
            <a:avLst/>
          </a:prstGeom>
        </p:spPr>
      </p:pic>
      <p:sp>
        <p:nvSpPr>
          <p:cNvPr id="6" name="Rectangle 5">
            <a:extLst>
              <a:ext uri="{FF2B5EF4-FFF2-40B4-BE49-F238E27FC236}">
                <a16:creationId xmlns:a16="http://schemas.microsoft.com/office/drawing/2014/main" id="{98AC2BEC-7F7E-8840-9A03-68B273565644}"/>
              </a:ext>
            </a:extLst>
          </p:cNvPr>
          <p:cNvSpPr/>
          <p:nvPr userDrawn="1"/>
        </p:nvSpPr>
        <p:spPr>
          <a:xfrm>
            <a:off x="0" y="6400800"/>
            <a:ext cx="1219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B64436B4-F1D2-5940-B588-217DC4C3AA1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79B26D05-554E-8D43-BE50-8397C9239B2B}"/>
              </a:ext>
            </a:extLst>
          </p:cNvPr>
          <p:cNvGrpSpPr/>
          <p:nvPr userDrawn="1"/>
        </p:nvGrpSpPr>
        <p:grpSpPr>
          <a:xfrm>
            <a:off x="609601" y="5443298"/>
            <a:ext cx="3392824" cy="957503"/>
            <a:chOff x="457201" y="4082473"/>
            <a:chExt cx="2544618" cy="718127"/>
          </a:xfrm>
        </p:grpSpPr>
        <p:sp>
          <p:nvSpPr>
            <p:cNvPr id="11" name="Rectangle 10">
              <a:extLst>
                <a:ext uri="{FF2B5EF4-FFF2-40B4-BE49-F238E27FC236}">
                  <a16:creationId xmlns:a16="http://schemas.microsoft.com/office/drawing/2014/main" id="{1C45EDF4-7B13-0D41-A391-BEED29629815}"/>
                </a:ext>
              </a:extLst>
            </p:cNvPr>
            <p:cNvSpPr/>
            <p:nvPr userDrawn="1"/>
          </p:nvSpPr>
          <p:spPr>
            <a:xfrm>
              <a:off x="457201" y="4082473"/>
              <a:ext cx="2544618" cy="71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a:extLst>
                <a:ext uri="{FF2B5EF4-FFF2-40B4-BE49-F238E27FC236}">
                  <a16:creationId xmlns:a16="http://schemas.microsoft.com/office/drawing/2014/main" id="{F3E90733-0FB3-4348-97DD-A84E4569C51D}"/>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99592" y="4218146"/>
              <a:ext cx="2233738" cy="458822"/>
            </a:xfrm>
            <a:prstGeom prst="rect">
              <a:avLst/>
            </a:prstGeom>
          </p:spPr>
        </p:pic>
      </p:grpSp>
    </p:spTree>
    <p:extLst>
      <p:ext uri="{BB962C8B-B14F-4D97-AF65-F5344CB8AC3E}">
        <p14:creationId xmlns:p14="http://schemas.microsoft.com/office/powerpoint/2010/main" val="4087145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F">
    <p:spTree>
      <p:nvGrpSpPr>
        <p:cNvPr id="1" name=""/>
        <p:cNvGrpSpPr/>
        <p:nvPr/>
      </p:nvGrpSpPr>
      <p:grpSpPr>
        <a:xfrm>
          <a:off x="0" y="0"/>
          <a:ext cx="0" cy="0"/>
          <a:chOff x="0" y="0"/>
          <a:chExt cx="0" cy="0"/>
        </a:xfrm>
      </p:grpSpPr>
      <p:sp>
        <p:nvSpPr>
          <p:cNvPr id="14" name="Title 1"/>
          <p:cNvSpPr>
            <a:spLocks noGrp="1"/>
          </p:cNvSpPr>
          <p:nvPr>
            <p:ph type="ctrTitle"/>
          </p:nvPr>
        </p:nvSpPr>
        <p:spPr>
          <a:xfrm>
            <a:off x="789197" y="3390609"/>
            <a:ext cx="8813443" cy="835024"/>
          </a:xfrm>
          <a:prstGeom prst="rect">
            <a:avLst/>
          </a:prstGeom>
        </p:spPr>
        <p:txBody>
          <a:bodyPr/>
          <a:lstStyle>
            <a:lvl1pPr algn="l">
              <a:defRPr sz="3733" b="1">
                <a:solidFill>
                  <a:schemeClr val="accent4"/>
                </a:solidFill>
              </a:defRPr>
            </a:lvl1pPr>
          </a:lstStyle>
          <a:p>
            <a:r>
              <a:rPr lang="en-US"/>
              <a:t>Click to edit Master title style</a:t>
            </a:r>
          </a:p>
        </p:txBody>
      </p:sp>
      <p:sp>
        <p:nvSpPr>
          <p:cNvPr id="15" name="Subtitle 2"/>
          <p:cNvSpPr>
            <a:spLocks noGrp="1"/>
          </p:cNvSpPr>
          <p:nvPr>
            <p:ph type="subTitle" idx="1"/>
          </p:nvPr>
        </p:nvSpPr>
        <p:spPr>
          <a:xfrm>
            <a:off x="789196" y="4020691"/>
            <a:ext cx="4524605" cy="409885"/>
          </a:xfrm>
          <a:prstGeom prst="rect">
            <a:avLst/>
          </a:prstGeom>
        </p:spPr>
        <p:txBody>
          <a:bodyPr/>
          <a:lstStyle>
            <a:lvl1pPr marL="0" indent="0" algn="l">
              <a:buNone/>
              <a:defRPr sz="2000">
                <a:solidFill>
                  <a:schemeClr val="tx2">
                    <a:lumMod val="60000"/>
                    <a:lumOff val="4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6" name="Text Placeholder 11"/>
          <p:cNvSpPr>
            <a:spLocks noGrp="1"/>
          </p:cNvSpPr>
          <p:nvPr>
            <p:ph type="body" sz="quarter" idx="10" hasCustomPrompt="1"/>
          </p:nvPr>
        </p:nvSpPr>
        <p:spPr>
          <a:xfrm>
            <a:off x="789796" y="4684804"/>
            <a:ext cx="4524005" cy="387317"/>
          </a:xfrm>
          <a:prstGeom prst="rect">
            <a:avLst/>
          </a:prstGeom>
        </p:spPr>
        <p:txBody>
          <a:bodyPr vert="horz"/>
          <a:lstStyle>
            <a:lvl1pPr marL="0" indent="0" algn="l">
              <a:buNone/>
              <a:defRPr sz="1600" baseline="0">
                <a:solidFill>
                  <a:schemeClr val="bg2">
                    <a:lumMod val="90000"/>
                  </a:schemeClr>
                </a:solidFill>
              </a:defRPr>
            </a:lvl1pPr>
            <a:lvl2pPr marL="609585" indent="0">
              <a:buNone/>
              <a:defRPr sz="1600">
                <a:solidFill>
                  <a:schemeClr val="tx1">
                    <a:lumMod val="60000"/>
                    <a:lumOff val="40000"/>
                  </a:schemeClr>
                </a:solidFill>
              </a:defRPr>
            </a:lvl2pPr>
            <a:lvl3pPr marL="1219170" indent="0">
              <a:buNone/>
              <a:defRPr sz="1600">
                <a:solidFill>
                  <a:schemeClr val="tx1">
                    <a:lumMod val="60000"/>
                    <a:lumOff val="40000"/>
                  </a:schemeClr>
                </a:solidFill>
              </a:defRPr>
            </a:lvl3pPr>
            <a:lvl4pPr marL="1828754" indent="0">
              <a:buNone/>
              <a:defRPr sz="1600">
                <a:solidFill>
                  <a:schemeClr val="tx1">
                    <a:lumMod val="60000"/>
                    <a:lumOff val="40000"/>
                  </a:schemeClr>
                </a:solidFill>
              </a:defRPr>
            </a:lvl4pPr>
            <a:lvl5pPr marL="2438339" indent="0">
              <a:buNone/>
              <a:defRPr sz="1600">
                <a:solidFill>
                  <a:schemeClr val="tx1">
                    <a:lumMod val="60000"/>
                    <a:lumOff val="40000"/>
                  </a:schemeClr>
                </a:solidFill>
              </a:defRPr>
            </a:lvl5pPr>
          </a:lstStyle>
          <a:p>
            <a:pPr lvl="0"/>
            <a:r>
              <a:rPr lang="en-US"/>
              <a:t>Month Day, Year</a:t>
            </a:r>
          </a:p>
        </p:txBody>
      </p:sp>
      <p:pic>
        <p:nvPicPr>
          <p:cNvPr id="10" name="Picture 9">
            <a:extLst>
              <a:ext uri="{FF2B5EF4-FFF2-40B4-BE49-F238E27FC236}">
                <a16:creationId xmlns:a16="http://schemas.microsoft.com/office/drawing/2014/main" id="{8879512A-F04C-5941-B8DB-1D63194780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198" y="5624195"/>
            <a:ext cx="2998836" cy="611763"/>
          </a:xfrm>
          <a:prstGeom prst="rect">
            <a:avLst/>
          </a:prstGeom>
        </p:spPr>
      </p:pic>
      <p:sp>
        <p:nvSpPr>
          <p:cNvPr id="6" name="Rectangle 5">
            <a:extLst>
              <a:ext uri="{FF2B5EF4-FFF2-40B4-BE49-F238E27FC236}">
                <a16:creationId xmlns:a16="http://schemas.microsoft.com/office/drawing/2014/main" id="{98AC2BEC-7F7E-8840-9A03-68B273565644}"/>
              </a:ext>
            </a:extLst>
          </p:cNvPr>
          <p:cNvSpPr/>
          <p:nvPr userDrawn="1"/>
        </p:nvSpPr>
        <p:spPr>
          <a:xfrm>
            <a:off x="0" y="6400800"/>
            <a:ext cx="1219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CB95B86B-25C8-B046-B324-8781894E31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8BB702E3-986A-4240-A784-2B70DEC136C4}"/>
              </a:ext>
            </a:extLst>
          </p:cNvPr>
          <p:cNvGrpSpPr/>
          <p:nvPr userDrawn="1"/>
        </p:nvGrpSpPr>
        <p:grpSpPr>
          <a:xfrm>
            <a:off x="609601" y="5443298"/>
            <a:ext cx="3392824" cy="957503"/>
            <a:chOff x="457201" y="4082473"/>
            <a:chExt cx="2544618" cy="718127"/>
          </a:xfrm>
        </p:grpSpPr>
        <p:sp>
          <p:nvSpPr>
            <p:cNvPr id="11" name="Rectangle 10">
              <a:extLst>
                <a:ext uri="{FF2B5EF4-FFF2-40B4-BE49-F238E27FC236}">
                  <a16:creationId xmlns:a16="http://schemas.microsoft.com/office/drawing/2014/main" id="{03A40259-0CFE-B247-91AA-B65EA41377F6}"/>
                </a:ext>
              </a:extLst>
            </p:cNvPr>
            <p:cNvSpPr/>
            <p:nvPr userDrawn="1"/>
          </p:nvSpPr>
          <p:spPr>
            <a:xfrm>
              <a:off x="457201" y="4082473"/>
              <a:ext cx="2544618" cy="71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a:extLst>
                <a:ext uri="{FF2B5EF4-FFF2-40B4-BE49-F238E27FC236}">
                  <a16:creationId xmlns:a16="http://schemas.microsoft.com/office/drawing/2014/main" id="{EC16A8A3-7309-C942-9BA6-C04B1EEE3143}"/>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99592" y="4218146"/>
              <a:ext cx="2233738" cy="458822"/>
            </a:xfrm>
            <a:prstGeom prst="rect">
              <a:avLst/>
            </a:prstGeom>
          </p:spPr>
        </p:pic>
      </p:grpSp>
    </p:spTree>
    <p:extLst>
      <p:ext uri="{BB962C8B-B14F-4D97-AF65-F5344CB8AC3E}">
        <p14:creationId xmlns:p14="http://schemas.microsoft.com/office/powerpoint/2010/main" val="129431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sp>
        <p:nvSpPr>
          <p:cNvPr id="7" name="Rectangle 6"/>
          <p:cNvSpPr/>
          <p:nvPr userDrawn="1"/>
        </p:nvSpPr>
        <p:spPr>
          <a:xfrm>
            <a:off x="0" y="6006059"/>
            <a:ext cx="12192000" cy="851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62A31FB-A330-884B-92B1-155F29C9E383}"/>
              </a:ext>
            </a:extLst>
          </p:cNvPr>
          <p:cNvSpPr>
            <a:spLocks noGrp="1"/>
          </p:cNvSpPr>
          <p:nvPr>
            <p:ph type="title"/>
          </p:nvPr>
        </p:nvSpPr>
        <p:spPr>
          <a:xfrm>
            <a:off x="2032000" y="3013534"/>
            <a:ext cx="7757459" cy="679519"/>
          </a:xfrm>
        </p:spPr>
        <p:txBody>
          <a:bodyPr/>
          <a:lstStyle>
            <a:lvl1pPr>
              <a:defRPr>
                <a:solidFill>
                  <a:schemeClr val="accent4"/>
                </a:solidFill>
              </a:defRPr>
            </a:lvl1pPr>
          </a:lstStyle>
          <a:p>
            <a:r>
              <a:rPr lang="en-US"/>
              <a:t>Click to edit Master title style</a:t>
            </a:r>
          </a:p>
        </p:txBody>
      </p:sp>
      <p:pic>
        <p:nvPicPr>
          <p:cNvPr id="14" name="Picture 13">
            <a:extLst>
              <a:ext uri="{FF2B5EF4-FFF2-40B4-BE49-F238E27FC236}">
                <a16:creationId xmlns:a16="http://schemas.microsoft.com/office/drawing/2014/main" id="{87887472-ADFF-8F4A-A3B9-83FE66E4D0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3731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BF47AA-0CD3-C749-AB2F-20B7CA545745}"/>
              </a:ext>
            </a:extLst>
          </p:cNvPr>
          <p:cNvSpPr/>
          <p:nvPr userDrawn="1"/>
        </p:nvSpPr>
        <p:spPr>
          <a:xfrm>
            <a:off x="0" y="6006059"/>
            <a:ext cx="12192000" cy="851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5" name="Picture 14">
            <a:extLst>
              <a:ext uri="{FF2B5EF4-FFF2-40B4-BE49-F238E27FC236}">
                <a16:creationId xmlns:a16="http://schemas.microsoft.com/office/drawing/2014/main" id="{35A04144-B21A-A84E-9867-A376530D7A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29079382-F8FF-254B-8F7F-6D33E5029D9D}"/>
              </a:ext>
            </a:extLst>
          </p:cNvPr>
          <p:cNvGrpSpPr/>
          <p:nvPr userDrawn="1"/>
        </p:nvGrpSpPr>
        <p:grpSpPr>
          <a:xfrm>
            <a:off x="1368986" y="1044218"/>
            <a:ext cx="3878356" cy="1226839"/>
            <a:chOff x="1008809" y="1007282"/>
            <a:chExt cx="2908767" cy="920129"/>
          </a:xfrm>
        </p:grpSpPr>
        <p:sp>
          <p:nvSpPr>
            <p:cNvPr id="5" name="Rectangle 4">
              <a:extLst>
                <a:ext uri="{FF2B5EF4-FFF2-40B4-BE49-F238E27FC236}">
                  <a16:creationId xmlns:a16="http://schemas.microsoft.com/office/drawing/2014/main" id="{E3663423-DFCC-9F4B-8D79-332EAC4A0AC7}"/>
                </a:ext>
              </a:extLst>
            </p:cNvPr>
            <p:cNvSpPr/>
            <p:nvPr/>
          </p:nvSpPr>
          <p:spPr>
            <a:xfrm>
              <a:off x="2465294" y="1047078"/>
              <a:ext cx="1452282" cy="880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81311370-08CE-4748-B71E-354115352084}"/>
                </a:ext>
              </a:extLst>
            </p:cNvPr>
            <p:cNvSpPr/>
            <p:nvPr/>
          </p:nvSpPr>
          <p:spPr>
            <a:xfrm>
              <a:off x="1008809" y="1007282"/>
              <a:ext cx="2908489" cy="900247"/>
            </a:xfrm>
            <a:prstGeom prst="rect">
              <a:avLst/>
            </a:prstGeom>
          </p:spPr>
          <p:txBody>
            <a:bodyPr wrap="none">
              <a:spAutoFit/>
            </a:bodyPr>
            <a:lstStyle/>
            <a:p>
              <a:pPr algn="ctr"/>
              <a:r>
                <a:rPr lang="en-US" sz="7200" dirty="0">
                  <a:solidFill>
                    <a:schemeClr val="tx2"/>
                  </a:solidFill>
                </a:rPr>
                <a:t>Contents</a:t>
              </a:r>
            </a:p>
          </p:txBody>
        </p:sp>
      </p:grpSp>
    </p:spTree>
    <p:extLst>
      <p:ext uri="{BB962C8B-B14F-4D97-AF65-F5344CB8AC3E}">
        <p14:creationId xmlns:p14="http://schemas.microsoft.com/office/powerpoint/2010/main" val="3404408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BF47AA-0CD3-C749-AB2F-20B7CA545745}"/>
              </a:ext>
            </a:extLst>
          </p:cNvPr>
          <p:cNvSpPr/>
          <p:nvPr userDrawn="1"/>
        </p:nvSpPr>
        <p:spPr>
          <a:xfrm>
            <a:off x="0" y="6006059"/>
            <a:ext cx="12192000" cy="851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27A10DB5-A241-E44A-8902-ABE85BDF7F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1311370-08CE-4748-B71E-354115352084}"/>
              </a:ext>
            </a:extLst>
          </p:cNvPr>
          <p:cNvSpPr/>
          <p:nvPr/>
        </p:nvSpPr>
        <p:spPr>
          <a:xfrm>
            <a:off x="959347" y="1560033"/>
            <a:ext cx="3196708" cy="1077218"/>
          </a:xfrm>
          <a:prstGeom prst="rect">
            <a:avLst/>
          </a:prstGeom>
        </p:spPr>
        <p:txBody>
          <a:bodyPr wrap="none">
            <a:spAutoFit/>
          </a:bodyPr>
          <a:lstStyle/>
          <a:p>
            <a:pPr algn="ctr"/>
            <a:r>
              <a:rPr lang="en-US" sz="6400" b="1" dirty="0">
                <a:solidFill>
                  <a:schemeClr val="tx2"/>
                </a:solidFill>
              </a:rPr>
              <a:t>Agenda</a:t>
            </a:r>
          </a:p>
        </p:txBody>
      </p:sp>
    </p:spTree>
    <p:extLst>
      <p:ext uri="{BB962C8B-B14F-4D97-AF65-F5344CB8AC3E}">
        <p14:creationId xmlns:p14="http://schemas.microsoft.com/office/powerpoint/2010/main" val="3437971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Blank no corner el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B492B-4738-864D-9887-CA557828FB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94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14CE4218-5A0F-5284-B8C3-73B30172B94A}"/>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CE02E26-330A-084D-1D5D-FAD32953C25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3FF1588-3178-147C-9B56-299B2AF69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D629E3-3032-CCCD-95A2-CCC7186CC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0CD363-BA17-499B-EB2E-7FCBBBC3463E}"/>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6" name="Footer Placeholder 5">
            <a:extLst>
              <a:ext uri="{FF2B5EF4-FFF2-40B4-BE49-F238E27FC236}">
                <a16:creationId xmlns:a16="http://schemas.microsoft.com/office/drawing/2014/main" id="{B0A80368-00EF-C0A0-E680-ECA53BBA18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CE4AC9-40E8-CEBE-5051-27E1D1EB9F77}"/>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C2D3AC8D-051C-67ED-70ED-8A9D009A94D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4029363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 Blank with corner el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B85CDE-A72A-8F44-B9AD-4A0BCDE425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342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Quo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B492B-4738-864D-9887-CA557828FB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C4247929-D934-5648-ADD1-83522D5988AF}"/>
              </a:ext>
            </a:extLst>
          </p:cNvPr>
          <p:cNvSpPr>
            <a:spLocks noGrp="1"/>
          </p:cNvSpPr>
          <p:nvPr>
            <p:ph type="title" hasCustomPrompt="1"/>
          </p:nvPr>
        </p:nvSpPr>
        <p:spPr>
          <a:xfrm>
            <a:off x="3609787" y="2700450"/>
            <a:ext cx="6586071" cy="2618609"/>
          </a:xfrm>
        </p:spPr>
        <p:txBody>
          <a:bodyPr anchor="t"/>
          <a:lstStyle>
            <a:lvl1pPr algn="l">
              <a:defRPr b="0" i="0">
                <a:solidFill>
                  <a:schemeClr val="tx2"/>
                </a:solidFill>
              </a:defRPr>
            </a:lvl1pPr>
          </a:lstStyle>
          <a:p>
            <a:r>
              <a:rPr lang="en-US"/>
              <a:t>Quote here lorem ipsum dolor sit </a:t>
            </a:r>
            <a:r>
              <a:rPr lang="en-US" err="1"/>
              <a:t>amet</a:t>
            </a:r>
            <a:endParaRPr lang="en-US"/>
          </a:p>
        </p:txBody>
      </p:sp>
      <p:sp>
        <p:nvSpPr>
          <p:cNvPr id="2" name="Rectangle 1">
            <a:extLst>
              <a:ext uri="{FF2B5EF4-FFF2-40B4-BE49-F238E27FC236}">
                <a16:creationId xmlns:a16="http://schemas.microsoft.com/office/drawing/2014/main" id="{FD89644C-6BF3-5049-AACA-55981F668C8A}"/>
              </a:ext>
            </a:extLst>
          </p:cNvPr>
          <p:cNvSpPr/>
          <p:nvPr userDrawn="1"/>
        </p:nvSpPr>
        <p:spPr>
          <a:xfrm>
            <a:off x="2671652" y="2274356"/>
            <a:ext cx="1023037" cy="2103012"/>
          </a:xfrm>
          <a:prstGeom prst="rect">
            <a:avLst/>
          </a:prstGeom>
        </p:spPr>
        <p:txBody>
          <a:bodyPr wrap="none">
            <a:spAutoFit/>
          </a:bodyPr>
          <a:lstStyle/>
          <a:p>
            <a:r>
              <a:rPr lang="en-US" sz="13066" b="1" dirty="0">
                <a:solidFill>
                  <a:schemeClr val="tx2">
                    <a:lumMod val="20000"/>
                    <a:lumOff val="80000"/>
                  </a:schemeClr>
                </a:solidFill>
              </a:rPr>
              <a:t>“</a:t>
            </a:r>
          </a:p>
        </p:txBody>
      </p:sp>
    </p:spTree>
    <p:extLst>
      <p:ext uri="{BB962C8B-B14F-4D97-AF65-F5344CB8AC3E}">
        <p14:creationId xmlns:p14="http://schemas.microsoft.com/office/powerpoint/2010/main" val="700536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er and Paragraph">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42A35234-BCEF-6E49-A138-01BB384F42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 name="Title 1">
            <a:extLst>
              <a:ext uri="{FF2B5EF4-FFF2-40B4-BE49-F238E27FC236}">
                <a16:creationId xmlns:a16="http://schemas.microsoft.com/office/drawing/2014/main" id="{4EC53CF1-71AF-6E4A-8A92-59634040618B}"/>
              </a:ext>
            </a:extLst>
          </p:cNvPr>
          <p:cNvSpPr>
            <a:spLocks noGrp="1"/>
          </p:cNvSpPr>
          <p:nvPr>
            <p:ph type="title"/>
          </p:nvPr>
        </p:nvSpPr>
        <p:spPr>
          <a:xfrm>
            <a:off x="609600" y="675371"/>
            <a:ext cx="10972800" cy="679519"/>
          </a:xfrm>
        </p:spPr>
        <p:txBody>
          <a:bodyPr/>
          <a:lstStyle/>
          <a:p>
            <a:r>
              <a:rPr lang="en-US"/>
              <a:t>Click to edit Master title style</a:t>
            </a:r>
          </a:p>
        </p:txBody>
      </p:sp>
      <p:sp>
        <p:nvSpPr>
          <p:cNvPr id="40" name="Content Placeholder 2">
            <a:extLst>
              <a:ext uri="{FF2B5EF4-FFF2-40B4-BE49-F238E27FC236}">
                <a16:creationId xmlns:a16="http://schemas.microsoft.com/office/drawing/2014/main" id="{C306ED5C-CF43-A343-8992-0FEC5594D646}"/>
              </a:ext>
            </a:extLst>
          </p:cNvPr>
          <p:cNvSpPr>
            <a:spLocks noGrp="1"/>
          </p:cNvSpPr>
          <p:nvPr>
            <p:ph idx="13"/>
          </p:nvPr>
        </p:nvSpPr>
        <p:spPr>
          <a:xfrm>
            <a:off x="609600" y="1596055"/>
            <a:ext cx="10972800" cy="4240671"/>
          </a:xfrm>
          <a:prstGeom prst="rect">
            <a:avLst/>
          </a:prstGeom>
        </p:spPr>
        <p:txBody>
          <a:bodyPr>
            <a:normAutofit/>
          </a:bodyPr>
          <a:lstStyle>
            <a:lvl1pPr marL="0" indent="0">
              <a:buNone/>
              <a:defRPr sz="1867" b="0">
                <a:solidFill>
                  <a:schemeClr val="tx1"/>
                </a:solidFill>
              </a:defRPr>
            </a:lvl1pPr>
            <a:lvl2pPr marL="609585" indent="0">
              <a:buNone/>
              <a:defRPr/>
            </a:lvl2pPr>
          </a:lstStyle>
          <a:p>
            <a:pPr lvl="0"/>
            <a:r>
              <a:rPr lang="en-US"/>
              <a:t>Click to edit Master text styles</a:t>
            </a:r>
          </a:p>
        </p:txBody>
      </p:sp>
    </p:spTree>
    <p:extLst>
      <p:ext uri="{BB962C8B-B14F-4D97-AF65-F5344CB8AC3E}">
        <p14:creationId xmlns:p14="http://schemas.microsoft.com/office/powerpoint/2010/main" val="2275245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der, Subhead, and Paragrap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EA3F2B-435F-8043-9B9E-E331C3B263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p:cNvSpPr>
            <a:spLocks noGrp="1"/>
          </p:cNvSpPr>
          <p:nvPr>
            <p:ph type="title"/>
          </p:nvPr>
        </p:nvSpPr>
        <p:spPr>
          <a:xfrm>
            <a:off x="609600" y="680398"/>
            <a:ext cx="10972800" cy="679519"/>
          </a:xfrm>
        </p:spPr>
        <p:txBody>
          <a:bodyPr/>
          <a:lstStyle/>
          <a:p>
            <a:r>
              <a:rPr lang="en-US"/>
              <a:t>Click to edit Master title style</a:t>
            </a:r>
          </a:p>
        </p:txBody>
      </p:sp>
      <p:sp>
        <p:nvSpPr>
          <p:cNvPr id="11" name="Content Placeholder 2"/>
          <p:cNvSpPr>
            <a:spLocks noGrp="1"/>
          </p:cNvSpPr>
          <p:nvPr>
            <p:ph idx="13"/>
          </p:nvPr>
        </p:nvSpPr>
        <p:spPr>
          <a:xfrm>
            <a:off x="609600" y="2305051"/>
            <a:ext cx="10972800" cy="3692095"/>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
        <p:nvSpPr>
          <p:cNvPr id="6" name="Content Placeholder 2">
            <a:extLst>
              <a:ext uri="{FF2B5EF4-FFF2-40B4-BE49-F238E27FC236}">
                <a16:creationId xmlns:a16="http://schemas.microsoft.com/office/drawing/2014/main" id="{378C5CA0-7393-1849-9BD3-F86FBCCC2557}"/>
              </a:ext>
            </a:extLst>
          </p:cNvPr>
          <p:cNvSpPr>
            <a:spLocks noGrp="1"/>
          </p:cNvSpPr>
          <p:nvPr>
            <p:ph idx="14"/>
          </p:nvPr>
        </p:nvSpPr>
        <p:spPr>
          <a:xfrm>
            <a:off x="609600" y="1352718"/>
            <a:ext cx="10972800" cy="514351"/>
          </a:xfrm>
          <a:prstGeom prst="rect">
            <a:avLst/>
          </a:prstGeom>
        </p:spPr>
        <p:txBody>
          <a:bodyPr>
            <a:normAutofit/>
          </a:bodyPr>
          <a:lstStyle>
            <a:lvl1pPr marL="0" indent="0">
              <a:buNone/>
              <a:defRPr sz="2000" b="0">
                <a:solidFill>
                  <a:schemeClr val="accent1"/>
                </a:solidFill>
              </a:defRPr>
            </a:lvl1pPr>
            <a:lvl2pPr marL="609585" indent="0">
              <a:buNone/>
              <a:defRPr/>
            </a:lvl2pPr>
          </a:lstStyle>
          <a:p>
            <a:pPr lvl="0"/>
            <a:r>
              <a:rPr lang="en-US"/>
              <a:t>Click to edit Master text styles</a:t>
            </a:r>
          </a:p>
        </p:txBody>
      </p:sp>
    </p:spTree>
    <p:extLst>
      <p:ext uri="{BB962C8B-B14F-4D97-AF65-F5344CB8AC3E}">
        <p14:creationId xmlns:p14="http://schemas.microsoft.com/office/powerpoint/2010/main" val="1372833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eader and 2-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199D8-49E3-6847-ADA2-FD83B95F2D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677684"/>
            <a:ext cx="10972800" cy="679519"/>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841A1911-A9F9-7A46-839D-27F3541AD932}"/>
              </a:ext>
            </a:extLst>
          </p:cNvPr>
          <p:cNvSpPr>
            <a:spLocks noGrp="1"/>
          </p:cNvSpPr>
          <p:nvPr>
            <p:ph idx="13"/>
          </p:nvPr>
        </p:nvSpPr>
        <p:spPr>
          <a:xfrm>
            <a:off x="609601" y="1596055"/>
            <a:ext cx="4924425" cy="4240671"/>
          </a:xfrm>
          <a:prstGeom prst="rect">
            <a:avLst/>
          </a:prstGeom>
        </p:spPr>
        <p:txBody>
          <a:bodyPr>
            <a:normAutofit/>
          </a:bodyPr>
          <a:lstStyle>
            <a:lvl1pPr marL="0" indent="0">
              <a:buNone/>
              <a:defRPr sz="1867" b="0">
                <a:solidFill>
                  <a:schemeClr val="tx1"/>
                </a:solidFill>
              </a:defRPr>
            </a:lvl1pPr>
            <a:lvl2pPr marL="609585" indent="0">
              <a:buNone/>
              <a:defRPr/>
            </a:lvl2pPr>
          </a:lstStyle>
          <a:p>
            <a:pPr lvl="0"/>
            <a:r>
              <a:rPr lang="en-US"/>
              <a:t>Click to edit Master text styles</a:t>
            </a:r>
          </a:p>
        </p:txBody>
      </p:sp>
      <p:sp>
        <p:nvSpPr>
          <p:cNvPr id="6" name="Content Placeholder 2">
            <a:extLst>
              <a:ext uri="{FF2B5EF4-FFF2-40B4-BE49-F238E27FC236}">
                <a16:creationId xmlns:a16="http://schemas.microsoft.com/office/drawing/2014/main" id="{D86785BB-58B9-6643-A429-3BEB77B925F2}"/>
              </a:ext>
            </a:extLst>
          </p:cNvPr>
          <p:cNvSpPr>
            <a:spLocks noGrp="1"/>
          </p:cNvSpPr>
          <p:nvPr>
            <p:ph idx="14"/>
          </p:nvPr>
        </p:nvSpPr>
        <p:spPr>
          <a:xfrm>
            <a:off x="6623052" y="1596055"/>
            <a:ext cx="4924425" cy="4240671"/>
          </a:xfrm>
          <a:prstGeom prst="rect">
            <a:avLst/>
          </a:prstGeom>
        </p:spPr>
        <p:txBody>
          <a:bodyPr>
            <a:normAutofit/>
          </a:bodyPr>
          <a:lstStyle>
            <a:lvl1pPr marL="0" indent="0">
              <a:buNone/>
              <a:defRPr sz="1867" b="0">
                <a:solidFill>
                  <a:schemeClr val="tx1"/>
                </a:solidFill>
              </a:defRPr>
            </a:lvl1pPr>
            <a:lvl2pPr marL="609585" indent="0">
              <a:buNone/>
              <a:defRPr/>
            </a:lvl2pPr>
          </a:lstStyle>
          <a:p>
            <a:pPr lvl="0"/>
            <a:r>
              <a:rPr lang="en-US"/>
              <a:t>Click to edit Master text styles</a:t>
            </a:r>
          </a:p>
        </p:txBody>
      </p:sp>
    </p:spTree>
    <p:extLst>
      <p:ext uri="{BB962C8B-B14F-4D97-AF65-F5344CB8AC3E}">
        <p14:creationId xmlns:p14="http://schemas.microsoft.com/office/powerpoint/2010/main" val="1834687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eader, Subhead, 2-paragrap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199D8-49E3-6847-ADA2-FD83B95F2D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841A1911-A9F9-7A46-839D-27F3541AD932}"/>
              </a:ext>
            </a:extLst>
          </p:cNvPr>
          <p:cNvSpPr>
            <a:spLocks noGrp="1"/>
          </p:cNvSpPr>
          <p:nvPr>
            <p:ph idx="13"/>
          </p:nvPr>
        </p:nvSpPr>
        <p:spPr>
          <a:xfrm>
            <a:off x="609601" y="2125581"/>
            <a:ext cx="4924425" cy="3711145"/>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
        <p:nvSpPr>
          <p:cNvPr id="6" name="Content Placeholder 2">
            <a:extLst>
              <a:ext uri="{FF2B5EF4-FFF2-40B4-BE49-F238E27FC236}">
                <a16:creationId xmlns:a16="http://schemas.microsoft.com/office/drawing/2014/main" id="{D86785BB-58B9-6643-A429-3BEB77B925F2}"/>
              </a:ext>
            </a:extLst>
          </p:cNvPr>
          <p:cNvSpPr>
            <a:spLocks noGrp="1"/>
          </p:cNvSpPr>
          <p:nvPr>
            <p:ph idx="14"/>
          </p:nvPr>
        </p:nvSpPr>
        <p:spPr>
          <a:xfrm>
            <a:off x="6623052" y="2125581"/>
            <a:ext cx="4924425" cy="3711145"/>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B03E3FEB-DFA5-8D42-BD05-C1EF39242F2D}"/>
              </a:ext>
            </a:extLst>
          </p:cNvPr>
          <p:cNvSpPr>
            <a:spLocks noGrp="1"/>
          </p:cNvSpPr>
          <p:nvPr>
            <p:ph idx="16"/>
          </p:nvPr>
        </p:nvSpPr>
        <p:spPr>
          <a:xfrm>
            <a:off x="609600" y="1347691"/>
            <a:ext cx="10972800" cy="514351"/>
          </a:xfrm>
          <a:prstGeom prst="rect">
            <a:avLst/>
          </a:prstGeom>
        </p:spPr>
        <p:txBody>
          <a:bodyPr>
            <a:normAutofit/>
          </a:bodyPr>
          <a:lstStyle>
            <a:lvl1pPr marL="0" indent="0">
              <a:buNone/>
              <a:defRPr sz="2000" b="0">
                <a:solidFill>
                  <a:schemeClr val="accent1"/>
                </a:solidFill>
              </a:defRPr>
            </a:lvl1pPr>
            <a:lvl2pPr marL="609585"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6608EB05-0487-314E-8728-21AFB25098CC}"/>
              </a:ext>
            </a:extLst>
          </p:cNvPr>
          <p:cNvSpPr>
            <a:spLocks noGrp="1"/>
          </p:cNvSpPr>
          <p:nvPr>
            <p:ph type="title"/>
          </p:nvPr>
        </p:nvSpPr>
        <p:spPr>
          <a:xfrm>
            <a:off x="609600" y="677684"/>
            <a:ext cx="10972800" cy="679519"/>
          </a:xfrm>
        </p:spPr>
        <p:txBody>
          <a:bodyPr/>
          <a:lstStyle/>
          <a:p>
            <a:r>
              <a:rPr lang="en-US"/>
              <a:t>Click to edit Master title style</a:t>
            </a:r>
          </a:p>
        </p:txBody>
      </p:sp>
    </p:spTree>
    <p:extLst>
      <p:ext uri="{BB962C8B-B14F-4D97-AF65-F5344CB8AC3E}">
        <p14:creationId xmlns:p14="http://schemas.microsoft.com/office/powerpoint/2010/main" val="636760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2-Header, Subhead, 2-Paragraph">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7651E3-FAA1-0A44-8F3A-0C70AC404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ontent Placeholder 2"/>
          <p:cNvSpPr>
            <a:spLocks noGrp="1"/>
          </p:cNvSpPr>
          <p:nvPr>
            <p:ph idx="13"/>
          </p:nvPr>
        </p:nvSpPr>
        <p:spPr>
          <a:xfrm>
            <a:off x="609600" y="2614140"/>
            <a:ext cx="5206585" cy="3383005"/>
          </a:xfrm>
          <a:prstGeom prst="rect">
            <a:avLst/>
          </a:prstGeom>
        </p:spPr>
        <p:txBody>
          <a:bodyPr>
            <a:normAutofit/>
          </a:bodyPr>
          <a:lstStyle>
            <a:lvl1pPr marL="0" indent="0">
              <a:buNone/>
              <a:defRPr sz="1867" b="0">
                <a:solidFill>
                  <a:schemeClr val="tx1"/>
                </a:solidFill>
              </a:defRPr>
            </a:lvl1pPr>
            <a:lvl2pPr marL="609585" indent="0">
              <a:buNone/>
              <a:defRPr/>
            </a:lvl2pPr>
          </a:lstStyle>
          <a:p>
            <a:pPr lvl="0"/>
            <a:r>
              <a:rPr lang="en-US"/>
              <a:t>Click to edit Master text styles</a:t>
            </a:r>
          </a:p>
        </p:txBody>
      </p:sp>
      <p:sp>
        <p:nvSpPr>
          <p:cNvPr id="6" name="Content Placeholder 2"/>
          <p:cNvSpPr>
            <a:spLocks noGrp="1"/>
          </p:cNvSpPr>
          <p:nvPr>
            <p:ph idx="14"/>
          </p:nvPr>
        </p:nvSpPr>
        <p:spPr>
          <a:xfrm>
            <a:off x="6285877" y="2614140"/>
            <a:ext cx="5286532" cy="3383005"/>
          </a:xfrm>
          <a:prstGeom prst="rect">
            <a:avLst/>
          </a:prstGeom>
        </p:spPr>
        <p:txBody>
          <a:bodyPr>
            <a:normAutofit/>
          </a:bodyPr>
          <a:lstStyle>
            <a:lvl1pPr marL="0" indent="0">
              <a:buNone/>
              <a:defRPr sz="1867" b="0">
                <a:solidFill>
                  <a:schemeClr val="tx1"/>
                </a:solidFill>
              </a:defRPr>
            </a:lvl1pPr>
            <a:lvl2pPr marL="609585" indent="0">
              <a:buNone/>
              <a:defRPr/>
            </a:lvl2pPr>
          </a:lstStyle>
          <a:p>
            <a:pPr lvl="0"/>
            <a:r>
              <a:rPr lang="en-US"/>
              <a:t>Click to edit Master text styles</a:t>
            </a:r>
          </a:p>
        </p:txBody>
      </p:sp>
      <p:sp>
        <p:nvSpPr>
          <p:cNvPr id="8" name="Title 1"/>
          <p:cNvSpPr>
            <a:spLocks noGrp="1"/>
          </p:cNvSpPr>
          <p:nvPr>
            <p:ph type="title" hasCustomPrompt="1"/>
          </p:nvPr>
        </p:nvSpPr>
        <p:spPr>
          <a:xfrm>
            <a:off x="609600" y="670757"/>
            <a:ext cx="10972800" cy="1198016"/>
          </a:xfrm>
        </p:spPr>
        <p:txBody>
          <a:bodyPr/>
          <a:lstStyle>
            <a:lvl1pPr>
              <a:lnSpc>
                <a:spcPts val="4267"/>
              </a:lnSpc>
              <a:defRPr baseline="0"/>
            </a:lvl1pPr>
          </a:lstStyle>
          <a:p>
            <a:r>
              <a:rPr lang="en-US"/>
              <a:t>Click to edit Master title style</a:t>
            </a:r>
            <a:r>
              <a:rPr lang="mr-IN"/>
              <a:t>…</a:t>
            </a:r>
            <a:br>
              <a:rPr lang="en-US"/>
            </a:br>
            <a:r>
              <a:rPr lang="en-US"/>
              <a:t>2-Line Headline</a:t>
            </a:r>
          </a:p>
        </p:txBody>
      </p:sp>
      <p:sp>
        <p:nvSpPr>
          <p:cNvPr id="7" name="Content Placeholder 2">
            <a:extLst>
              <a:ext uri="{FF2B5EF4-FFF2-40B4-BE49-F238E27FC236}">
                <a16:creationId xmlns:a16="http://schemas.microsoft.com/office/drawing/2014/main" id="{6AE755EA-4151-0F4C-8209-1B093000E8E7}"/>
              </a:ext>
            </a:extLst>
          </p:cNvPr>
          <p:cNvSpPr>
            <a:spLocks noGrp="1"/>
          </p:cNvSpPr>
          <p:nvPr>
            <p:ph idx="16"/>
          </p:nvPr>
        </p:nvSpPr>
        <p:spPr>
          <a:xfrm>
            <a:off x="609600" y="1839017"/>
            <a:ext cx="10972800" cy="514351"/>
          </a:xfrm>
          <a:prstGeom prst="rect">
            <a:avLst/>
          </a:prstGeom>
        </p:spPr>
        <p:txBody>
          <a:bodyPr>
            <a:normAutofit/>
          </a:bodyPr>
          <a:lstStyle>
            <a:lvl1pPr marL="0" indent="0">
              <a:buNone/>
              <a:defRPr sz="2000" b="0">
                <a:solidFill>
                  <a:schemeClr val="accent1"/>
                </a:solidFill>
              </a:defRPr>
            </a:lvl1pPr>
            <a:lvl2pPr marL="609585" indent="0">
              <a:buNone/>
              <a:defRPr/>
            </a:lvl2pPr>
          </a:lstStyle>
          <a:p>
            <a:pPr lvl="0"/>
            <a:r>
              <a:rPr lang="en-US"/>
              <a:t>Click to edit Master text styles</a:t>
            </a:r>
          </a:p>
        </p:txBody>
      </p:sp>
    </p:spTree>
    <p:extLst>
      <p:ext uri="{BB962C8B-B14F-4D97-AF65-F5344CB8AC3E}">
        <p14:creationId xmlns:p14="http://schemas.microsoft.com/office/powerpoint/2010/main" val="1211714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2-Line Subhead + 3-Column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C00CBC-8E5A-014B-959F-B142031CE3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p:cNvSpPr>
            <a:spLocks noGrp="1"/>
          </p:cNvSpPr>
          <p:nvPr>
            <p:ph type="title" hasCustomPrompt="1"/>
          </p:nvPr>
        </p:nvSpPr>
        <p:spPr>
          <a:xfrm>
            <a:off x="609600" y="670757"/>
            <a:ext cx="10972800" cy="1198016"/>
          </a:xfrm>
        </p:spPr>
        <p:txBody>
          <a:bodyPr/>
          <a:lstStyle>
            <a:lvl1pPr>
              <a:lnSpc>
                <a:spcPts val="4267"/>
              </a:lnSpc>
              <a:defRPr baseline="0"/>
            </a:lvl1pPr>
          </a:lstStyle>
          <a:p>
            <a:r>
              <a:rPr lang="en-US"/>
              <a:t>Click to edit Master title style</a:t>
            </a:r>
            <a:r>
              <a:rPr lang="mr-IN"/>
              <a:t>…</a:t>
            </a:r>
            <a:br>
              <a:rPr lang="en-US"/>
            </a:br>
            <a:r>
              <a:rPr lang="en-US"/>
              <a:t>2-Line Headline</a:t>
            </a:r>
          </a:p>
        </p:txBody>
      </p:sp>
      <p:sp>
        <p:nvSpPr>
          <p:cNvPr id="4" name="Content Placeholder 2"/>
          <p:cNvSpPr>
            <a:spLocks noGrp="1"/>
          </p:cNvSpPr>
          <p:nvPr>
            <p:ph idx="1"/>
          </p:nvPr>
        </p:nvSpPr>
        <p:spPr>
          <a:xfrm>
            <a:off x="609600" y="1832721"/>
            <a:ext cx="10972800" cy="440471"/>
          </a:xfrm>
          <a:prstGeom prst="rect">
            <a:avLst/>
          </a:prstGeom>
        </p:spPr>
        <p:txBody>
          <a:bodyPr>
            <a:noAutofit/>
          </a:bodyPr>
          <a:lstStyle>
            <a:lvl1pPr marL="0" indent="0">
              <a:buNone/>
              <a:defRPr sz="2000" b="0">
                <a:solidFill>
                  <a:schemeClr val="accent1"/>
                </a:solidFill>
              </a:defRPr>
            </a:lvl1pPr>
            <a:lvl2pPr marL="609585" indent="0">
              <a:buNone/>
              <a:defRPr/>
            </a:lvl2pPr>
          </a:lstStyle>
          <a:p>
            <a:pPr lvl="0"/>
            <a:r>
              <a:rPr lang="en-US"/>
              <a:t>Click to edit Master text styles</a:t>
            </a:r>
          </a:p>
        </p:txBody>
      </p:sp>
      <p:sp>
        <p:nvSpPr>
          <p:cNvPr id="5" name="Content Placeholder 2"/>
          <p:cNvSpPr>
            <a:spLocks noGrp="1"/>
          </p:cNvSpPr>
          <p:nvPr>
            <p:ph idx="13"/>
          </p:nvPr>
        </p:nvSpPr>
        <p:spPr>
          <a:xfrm>
            <a:off x="609600" y="2614140"/>
            <a:ext cx="3267856" cy="3383005"/>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
        <p:nvSpPr>
          <p:cNvPr id="6" name="Content Placeholder 2"/>
          <p:cNvSpPr>
            <a:spLocks noGrp="1"/>
          </p:cNvSpPr>
          <p:nvPr>
            <p:ph idx="14"/>
          </p:nvPr>
        </p:nvSpPr>
        <p:spPr>
          <a:xfrm>
            <a:off x="4397116" y="2614140"/>
            <a:ext cx="3337809" cy="3383005"/>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
        <p:nvSpPr>
          <p:cNvPr id="7" name="Content Placeholder 2"/>
          <p:cNvSpPr>
            <a:spLocks noGrp="1"/>
          </p:cNvSpPr>
          <p:nvPr>
            <p:ph idx="15"/>
          </p:nvPr>
        </p:nvSpPr>
        <p:spPr>
          <a:xfrm>
            <a:off x="8304551" y="2614140"/>
            <a:ext cx="3267856" cy="3383005"/>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Tree>
    <p:extLst>
      <p:ext uri="{BB962C8B-B14F-4D97-AF65-F5344CB8AC3E}">
        <p14:creationId xmlns:p14="http://schemas.microsoft.com/office/powerpoint/2010/main" val="2883400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3-Stepped Proces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C00CBC-8E5A-014B-959F-B142031CE3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p:cNvSpPr>
            <a:spLocks noGrp="1"/>
          </p:cNvSpPr>
          <p:nvPr>
            <p:ph type="title"/>
          </p:nvPr>
        </p:nvSpPr>
        <p:spPr>
          <a:xfrm>
            <a:off x="609600" y="670757"/>
            <a:ext cx="10972800" cy="1198016"/>
          </a:xfrm>
        </p:spPr>
        <p:txBody>
          <a:bodyPr/>
          <a:lstStyle>
            <a:lvl1pPr algn="ctr">
              <a:lnSpc>
                <a:spcPts val="4267"/>
              </a:lnSpc>
              <a:defRPr baseline="0"/>
            </a:lvl1pPr>
          </a:lstStyle>
          <a:p>
            <a:r>
              <a:rPr lang="en-US"/>
              <a:t>Click to edit Master title style</a:t>
            </a:r>
          </a:p>
        </p:txBody>
      </p:sp>
      <p:sp>
        <p:nvSpPr>
          <p:cNvPr id="5" name="Content Placeholder 2"/>
          <p:cNvSpPr>
            <a:spLocks noGrp="1"/>
          </p:cNvSpPr>
          <p:nvPr>
            <p:ph idx="13"/>
          </p:nvPr>
        </p:nvSpPr>
        <p:spPr>
          <a:xfrm>
            <a:off x="609600" y="3812986"/>
            <a:ext cx="3267856" cy="2283015"/>
          </a:xfrm>
          <a:prstGeom prst="rect">
            <a:avLst/>
          </a:prstGeom>
        </p:spPr>
        <p:txBody>
          <a:bodyPr>
            <a:normAutofit/>
          </a:bodyPr>
          <a:lstStyle>
            <a:lvl1pPr marL="0" indent="0">
              <a:buNone/>
              <a:defRPr sz="1467" b="0">
                <a:solidFill>
                  <a:schemeClr val="tx1"/>
                </a:solidFill>
              </a:defRPr>
            </a:lvl1pPr>
            <a:lvl2pPr marL="609585" indent="0">
              <a:buNone/>
              <a:defRPr/>
            </a:lvl2pPr>
          </a:lstStyle>
          <a:p>
            <a:pPr lvl="0"/>
            <a:r>
              <a:rPr lang="en-US"/>
              <a:t>Click to edit Master text styles</a:t>
            </a:r>
          </a:p>
        </p:txBody>
      </p:sp>
      <p:sp>
        <p:nvSpPr>
          <p:cNvPr id="6" name="Content Placeholder 2"/>
          <p:cNvSpPr>
            <a:spLocks noGrp="1"/>
          </p:cNvSpPr>
          <p:nvPr>
            <p:ph idx="14"/>
          </p:nvPr>
        </p:nvSpPr>
        <p:spPr>
          <a:xfrm>
            <a:off x="4397116" y="3812986"/>
            <a:ext cx="3337809" cy="2283015"/>
          </a:xfrm>
          <a:prstGeom prst="rect">
            <a:avLst/>
          </a:prstGeom>
        </p:spPr>
        <p:txBody>
          <a:bodyPr>
            <a:normAutofit/>
          </a:bodyPr>
          <a:lstStyle>
            <a:lvl1pPr marL="0" indent="0">
              <a:buNone/>
              <a:defRPr sz="1467" b="0">
                <a:solidFill>
                  <a:schemeClr val="tx1"/>
                </a:solidFill>
              </a:defRPr>
            </a:lvl1pPr>
            <a:lvl2pPr marL="609585" indent="0">
              <a:buNone/>
              <a:defRPr/>
            </a:lvl2pPr>
          </a:lstStyle>
          <a:p>
            <a:pPr lvl="0"/>
            <a:r>
              <a:rPr lang="en-US"/>
              <a:t>Click to edit Master text styles</a:t>
            </a:r>
          </a:p>
        </p:txBody>
      </p:sp>
      <p:sp>
        <p:nvSpPr>
          <p:cNvPr id="7" name="Content Placeholder 2"/>
          <p:cNvSpPr>
            <a:spLocks noGrp="1"/>
          </p:cNvSpPr>
          <p:nvPr>
            <p:ph idx="15"/>
          </p:nvPr>
        </p:nvSpPr>
        <p:spPr>
          <a:xfrm>
            <a:off x="8304551" y="3812986"/>
            <a:ext cx="3267856" cy="2283015"/>
          </a:xfrm>
          <a:prstGeom prst="rect">
            <a:avLst/>
          </a:prstGeom>
        </p:spPr>
        <p:txBody>
          <a:bodyPr>
            <a:normAutofit/>
          </a:bodyPr>
          <a:lstStyle>
            <a:lvl1pPr marL="0" indent="0">
              <a:buNone/>
              <a:defRPr sz="1467" b="0">
                <a:solidFill>
                  <a:schemeClr val="tx1"/>
                </a:solidFill>
              </a:defRPr>
            </a:lvl1pPr>
            <a:lvl2pPr marL="609585" indent="0">
              <a:buNone/>
              <a:defRPr/>
            </a:lvl2pPr>
          </a:lstStyle>
          <a:p>
            <a:pPr lvl="0"/>
            <a:r>
              <a:rPr lang="en-US"/>
              <a:t>Click to edit Master text styles</a:t>
            </a:r>
          </a:p>
        </p:txBody>
      </p:sp>
      <p:cxnSp>
        <p:nvCxnSpPr>
          <p:cNvPr id="12" name="Straight Connector 11">
            <a:extLst>
              <a:ext uri="{FF2B5EF4-FFF2-40B4-BE49-F238E27FC236}">
                <a16:creationId xmlns:a16="http://schemas.microsoft.com/office/drawing/2014/main" id="{0CEA0AD9-BC1A-1E4A-9DCE-67F9328B3EF0}"/>
              </a:ext>
            </a:extLst>
          </p:cNvPr>
          <p:cNvCxnSpPr/>
          <p:nvPr userDrawn="1"/>
        </p:nvCxnSpPr>
        <p:spPr>
          <a:xfrm>
            <a:off x="0" y="2431828"/>
            <a:ext cx="1219200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8033D1D6-652E-0242-B26B-F57935CF320E}"/>
              </a:ext>
            </a:extLst>
          </p:cNvPr>
          <p:cNvSpPr/>
          <p:nvPr userDrawn="1"/>
        </p:nvSpPr>
        <p:spPr>
          <a:xfrm>
            <a:off x="1745133" y="1972236"/>
            <a:ext cx="944283" cy="944283"/>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Oval 12">
            <a:extLst>
              <a:ext uri="{FF2B5EF4-FFF2-40B4-BE49-F238E27FC236}">
                <a16:creationId xmlns:a16="http://schemas.microsoft.com/office/drawing/2014/main" id="{B74ECB7B-DFFD-1B45-848C-50768770A8A5}"/>
              </a:ext>
            </a:extLst>
          </p:cNvPr>
          <p:cNvSpPr/>
          <p:nvPr userDrawn="1"/>
        </p:nvSpPr>
        <p:spPr>
          <a:xfrm>
            <a:off x="5588000" y="1972236"/>
            <a:ext cx="944283" cy="944283"/>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Oval 13">
            <a:extLst>
              <a:ext uri="{FF2B5EF4-FFF2-40B4-BE49-F238E27FC236}">
                <a16:creationId xmlns:a16="http://schemas.microsoft.com/office/drawing/2014/main" id="{EB6670CF-6E76-CD40-BE5B-FDDB6BF45DB9}"/>
              </a:ext>
            </a:extLst>
          </p:cNvPr>
          <p:cNvSpPr/>
          <p:nvPr userDrawn="1"/>
        </p:nvSpPr>
        <p:spPr>
          <a:xfrm>
            <a:off x="9442823" y="1972236"/>
            <a:ext cx="944283" cy="944283"/>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Content Placeholder 2">
            <a:extLst>
              <a:ext uri="{FF2B5EF4-FFF2-40B4-BE49-F238E27FC236}">
                <a16:creationId xmlns:a16="http://schemas.microsoft.com/office/drawing/2014/main" id="{892BA980-97AC-7641-B988-1594CC591402}"/>
              </a:ext>
            </a:extLst>
          </p:cNvPr>
          <p:cNvSpPr>
            <a:spLocks noGrp="1"/>
          </p:cNvSpPr>
          <p:nvPr>
            <p:ph idx="16"/>
          </p:nvPr>
        </p:nvSpPr>
        <p:spPr>
          <a:xfrm>
            <a:off x="609600" y="3070411"/>
            <a:ext cx="3267856" cy="694765"/>
          </a:xfrm>
          <a:prstGeom prst="rect">
            <a:avLst/>
          </a:prstGeom>
        </p:spPr>
        <p:txBody>
          <a:bodyPr>
            <a:normAutofit/>
          </a:bodyPr>
          <a:lstStyle>
            <a:lvl1pPr marL="0" indent="0" algn="ctr">
              <a:buNone/>
              <a:defRPr sz="1733" b="1">
                <a:solidFill>
                  <a:schemeClr val="accent4"/>
                </a:solidFill>
              </a:defRPr>
            </a:lvl1pPr>
            <a:lvl2pPr marL="609585"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91949EC5-4730-DF42-A372-18D6AA8BDDAD}"/>
              </a:ext>
            </a:extLst>
          </p:cNvPr>
          <p:cNvSpPr>
            <a:spLocks noGrp="1"/>
          </p:cNvSpPr>
          <p:nvPr>
            <p:ph idx="17"/>
          </p:nvPr>
        </p:nvSpPr>
        <p:spPr>
          <a:xfrm>
            <a:off x="4397116" y="3070411"/>
            <a:ext cx="3337809" cy="694765"/>
          </a:xfrm>
          <a:prstGeom prst="rect">
            <a:avLst/>
          </a:prstGeom>
        </p:spPr>
        <p:txBody>
          <a:bodyPr>
            <a:normAutofit/>
          </a:bodyPr>
          <a:lstStyle>
            <a:lvl1pPr marL="0" indent="0" algn="ctr">
              <a:buNone/>
              <a:defRPr sz="1733" b="1">
                <a:solidFill>
                  <a:schemeClr val="accent4"/>
                </a:solidFill>
              </a:defRPr>
            </a:lvl1pPr>
            <a:lvl2pPr marL="609585" indent="0">
              <a:buNone/>
              <a:defRPr/>
            </a:lvl2pPr>
          </a:lstStyle>
          <a:p>
            <a:pPr lvl="0"/>
            <a:r>
              <a:rPr lang="en-US"/>
              <a:t>Click to edit Master text styles</a:t>
            </a:r>
          </a:p>
        </p:txBody>
      </p:sp>
      <p:sp>
        <p:nvSpPr>
          <p:cNvPr id="17" name="Content Placeholder 2">
            <a:extLst>
              <a:ext uri="{FF2B5EF4-FFF2-40B4-BE49-F238E27FC236}">
                <a16:creationId xmlns:a16="http://schemas.microsoft.com/office/drawing/2014/main" id="{32EA3B57-D62E-8444-9830-E21486C676E0}"/>
              </a:ext>
            </a:extLst>
          </p:cNvPr>
          <p:cNvSpPr>
            <a:spLocks noGrp="1"/>
          </p:cNvSpPr>
          <p:nvPr>
            <p:ph idx="18"/>
          </p:nvPr>
        </p:nvSpPr>
        <p:spPr>
          <a:xfrm>
            <a:off x="8304551" y="3070411"/>
            <a:ext cx="3267856" cy="694765"/>
          </a:xfrm>
          <a:prstGeom prst="rect">
            <a:avLst/>
          </a:prstGeom>
        </p:spPr>
        <p:txBody>
          <a:bodyPr>
            <a:normAutofit/>
          </a:bodyPr>
          <a:lstStyle>
            <a:lvl1pPr marL="0" indent="0" algn="ctr">
              <a:buNone/>
              <a:defRPr sz="1733" b="1">
                <a:solidFill>
                  <a:schemeClr val="accent4"/>
                </a:solidFill>
              </a:defRPr>
            </a:lvl1pPr>
            <a:lvl2pPr marL="609585" indent="0">
              <a:buNone/>
              <a:defRPr/>
            </a:lvl2pPr>
          </a:lstStyle>
          <a:p>
            <a:pPr lvl="0"/>
            <a:r>
              <a:rPr lang="en-US"/>
              <a:t>Click to edit Master text styles</a:t>
            </a:r>
          </a:p>
        </p:txBody>
      </p:sp>
    </p:spTree>
    <p:extLst>
      <p:ext uri="{BB962C8B-B14F-4D97-AF65-F5344CB8AC3E}">
        <p14:creationId xmlns:p14="http://schemas.microsoft.com/office/powerpoint/2010/main" val="1544528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4-Stepped Proces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C00CBC-8E5A-014B-959F-B142031CE3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p:cNvSpPr>
            <a:spLocks noGrp="1"/>
          </p:cNvSpPr>
          <p:nvPr>
            <p:ph type="title"/>
          </p:nvPr>
        </p:nvSpPr>
        <p:spPr>
          <a:xfrm>
            <a:off x="609600" y="670757"/>
            <a:ext cx="10972800" cy="1198016"/>
          </a:xfrm>
        </p:spPr>
        <p:txBody>
          <a:bodyPr/>
          <a:lstStyle>
            <a:lvl1pPr algn="ctr">
              <a:lnSpc>
                <a:spcPts val="4267"/>
              </a:lnSpc>
              <a:defRPr baseline="0"/>
            </a:lvl1pPr>
          </a:lstStyle>
          <a:p>
            <a:r>
              <a:rPr lang="en-US"/>
              <a:t>Click to edit Master title style</a:t>
            </a:r>
          </a:p>
        </p:txBody>
      </p:sp>
      <p:sp>
        <p:nvSpPr>
          <p:cNvPr id="5" name="Content Placeholder 2"/>
          <p:cNvSpPr>
            <a:spLocks noGrp="1"/>
          </p:cNvSpPr>
          <p:nvPr>
            <p:ph idx="13"/>
          </p:nvPr>
        </p:nvSpPr>
        <p:spPr>
          <a:xfrm>
            <a:off x="375139" y="3812986"/>
            <a:ext cx="2637692" cy="2283015"/>
          </a:xfrm>
          <a:prstGeom prst="rect">
            <a:avLst/>
          </a:prstGeom>
        </p:spPr>
        <p:txBody>
          <a:bodyPr>
            <a:normAutofit/>
          </a:bodyPr>
          <a:lstStyle>
            <a:lvl1pPr marL="0" indent="0">
              <a:buNone/>
              <a:defRPr sz="1467" b="0">
                <a:solidFill>
                  <a:schemeClr val="tx1"/>
                </a:solidFill>
              </a:defRPr>
            </a:lvl1pPr>
            <a:lvl2pPr marL="609585" indent="0">
              <a:buNone/>
              <a:defRPr/>
            </a:lvl2pPr>
          </a:lstStyle>
          <a:p>
            <a:pPr lvl="0"/>
            <a:r>
              <a:rPr lang="en-US"/>
              <a:t>Click to edit Master text styles</a:t>
            </a:r>
          </a:p>
        </p:txBody>
      </p:sp>
      <p:cxnSp>
        <p:nvCxnSpPr>
          <p:cNvPr id="12" name="Straight Connector 11">
            <a:extLst>
              <a:ext uri="{FF2B5EF4-FFF2-40B4-BE49-F238E27FC236}">
                <a16:creationId xmlns:a16="http://schemas.microsoft.com/office/drawing/2014/main" id="{0CEA0AD9-BC1A-1E4A-9DCE-67F9328B3EF0}"/>
              </a:ext>
            </a:extLst>
          </p:cNvPr>
          <p:cNvCxnSpPr/>
          <p:nvPr userDrawn="1"/>
        </p:nvCxnSpPr>
        <p:spPr>
          <a:xfrm>
            <a:off x="0" y="2431828"/>
            <a:ext cx="12192000"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8033D1D6-652E-0242-B26B-F57935CF320E}"/>
              </a:ext>
            </a:extLst>
          </p:cNvPr>
          <p:cNvSpPr/>
          <p:nvPr userDrawn="1"/>
        </p:nvSpPr>
        <p:spPr>
          <a:xfrm>
            <a:off x="1221843" y="1972236"/>
            <a:ext cx="944283" cy="944283"/>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Content Placeholder 2">
            <a:extLst>
              <a:ext uri="{FF2B5EF4-FFF2-40B4-BE49-F238E27FC236}">
                <a16:creationId xmlns:a16="http://schemas.microsoft.com/office/drawing/2014/main" id="{892BA980-97AC-7641-B988-1594CC591402}"/>
              </a:ext>
            </a:extLst>
          </p:cNvPr>
          <p:cNvSpPr>
            <a:spLocks noGrp="1"/>
          </p:cNvSpPr>
          <p:nvPr>
            <p:ph idx="16"/>
          </p:nvPr>
        </p:nvSpPr>
        <p:spPr>
          <a:xfrm>
            <a:off x="375139" y="3070411"/>
            <a:ext cx="2637692" cy="694765"/>
          </a:xfrm>
          <a:prstGeom prst="rect">
            <a:avLst/>
          </a:prstGeom>
        </p:spPr>
        <p:txBody>
          <a:bodyPr>
            <a:normAutofit/>
          </a:bodyPr>
          <a:lstStyle>
            <a:lvl1pPr marL="0" indent="0" algn="ctr">
              <a:buNone/>
              <a:defRPr sz="1733" b="1">
                <a:solidFill>
                  <a:schemeClr val="accent4"/>
                </a:solidFill>
              </a:defRPr>
            </a:lvl1pPr>
            <a:lvl2pPr marL="609585" indent="0">
              <a:buNone/>
              <a:defRPr/>
            </a:lvl2pPr>
          </a:lstStyle>
          <a:p>
            <a:pPr lvl="0"/>
            <a:r>
              <a:rPr lang="en-US"/>
              <a:t>Click to edit Master text styles</a:t>
            </a:r>
          </a:p>
        </p:txBody>
      </p:sp>
      <p:sp>
        <p:nvSpPr>
          <p:cNvPr id="21" name="Content Placeholder 2">
            <a:extLst>
              <a:ext uri="{FF2B5EF4-FFF2-40B4-BE49-F238E27FC236}">
                <a16:creationId xmlns:a16="http://schemas.microsoft.com/office/drawing/2014/main" id="{7C4954F3-D698-DD41-A6FE-908B59EFF60F}"/>
              </a:ext>
            </a:extLst>
          </p:cNvPr>
          <p:cNvSpPr>
            <a:spLocks noGrp="1"/>
          </p:cNvSpPr>
          <p:nvPr>
            <p:ph idx="17"/>
          </p:nvPr>
        </p:nvSpPr>
        <p:spPr>
          <a:xfrm>
            <a:off x="3330954" y="3812986"/>
            <a:ext cx="2637692" cy="2283015"/>
          </a:xfrm>
          <a:prstGeom prst="rect">
            <a:avLst/>
          </a:prstGeom>
        </p:spPr>
        <p:txBody>
          <a:bodyPr>
            <a:normAutofit/>
          </a:bodyPr>
          <a:lstStyle>
            <a:lvl1pPr marL="0" indent="0">
              <a:buNone/>
              <a:defRPr sz="1467" b="0">
                <a:solidFill>
                  <a:schemeClr val="tx1"/>
                </a:solidFill>
              </a:defRPr>
            </a:lvl1pPr>
            <a:lvl2pPr marL="609585" indent="0">
              <a:buNone/>
              <a:defRPr/>
            </a:lvl2pPr>
          </a:lstStyle>
          <a:p>
            <a:pPr lvl="0"/>
            <a:r>
              <a:rPr lang="en-US"/>
              <a:t>Click to edit Master text styles</a:t>
            </a:r>
          </a:p>
        </p:txBody>
      </p:sp>
      <p:sp>
        <p:nvSpPr>
          <p:cNvPr id="22" name="Oval 21">
            <a:extLst>
              <a:ext uri="{FF2B5EF4-FFF2-40B4-BE49-F238E27FC236}">
                <a16:creationId xmlns:a16="http://schemas.microsoft.com/office/drawing/2014/main" id="{97E7FC8E-C655-4A43-BC40-911A7EBD10B7}"/>
              </a:ext>
            </a:extLst>
          </p:cNvPr>
          <p:cNvSpPr/>
          <p:nvPr userDrawn="1"/>
        </p:nvSpPr>
        <p:spPr>
          <a:xfrm>
            <a:off x="4177657" y="1972236"/>
            <a:ext cx="944283" cy="944283"/>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Content Placeholder 2">
            <a:extLst>
              <a:ext uri="{FF2B5EF4-FFF2-40B4-BE49-F238E27FC236}">
                <a16:creationId xmlns:a16="http://schemas.microsoft.com/office/drawing/2014/main" id="{B490C215-B929-F345-B1E8-6093EEBC3CF5}"/>
              </a:ext>
            </a:extLst>
          </p:cNvPr>
          <p:cNvSpPr>
            <a:spLocks noGrp="1"/>
          </p:cNvSpPr>
          <p:nvPr>
            <p:ph idx="18"/>
          </p:nvPr>
        </p:nvSpPr>
        <p:spPr>
          <a:xfrm>
            <a:off x="3330954" y="3070411"/>
            <a:ext cx="2637692" cy="694765"/>
          </a:xfrm>
          <a:prstGeom prst="rect">
            <a:avLst/>
          </a:prstGeom>
        </p:spPr>
        <p:txBody>
          <a:bodyPr>
            <a:normAutofit/>
          </a:bodyPr>
          <a:lstStyle>
            <a:lvl1pPr marL="0" indent="0" algn="ctr">
              <a:buNone/>
              <a:defRPr sz="1733" b="1">
                <a:solidFill>
                  <a:schemeClr val="accent4"/>
                </a:solidFill>
              </a:defRPr>
            </a:lvl1pPr>
            <a:lvl2pPr marL="609585" indent="0">
              <a:buNone/>
              <a:defRPr/>
            </a:lvl2pPr>
          </a:lstStyle>
          <a:p>
            <a:pPr lvl="0"/>
            <a:r>
              <a:rPr lang="en-US"/>
              <a:t>Click to edit Master text styles</a:t>
            </a:r>
          </a:p>
        </p:txBody>
      </p:sp>
      <p:sp>
        <p:nvSpPr>
          <p:cNvPr id="24" name="Content Placeholder 2">
            <a:extLst>
              <a:ext uri="{FF2B5EF4-FFF2-40B4-BE49-F238E27FC236}">
                <a16:creationId xmlns:a16="http://schemas.microsoft.com/office/drawing/2014/main" id="{4B84D506-C0F5-5345-90C7-14567597EF2F}"/>
              </a:ext>
            </a:extLst>
          </p:cNvPr>
          <p:cNvSpPr>
            <a:spLocks noGrp="1"/>
          </p:cNvSpPr>
          <p:nvPr>
            <p:ph idx="19"/>
          </p:nvPr>
        </p:nvSpPr>
        <p:spPr>
          <a:xfrm>
            <a:off x="6257815" y="3812986"/>
            <a:ext cx="2637692" cy="2283015"/>
          </a:xfrm>
          <a:prstGeom prst="rect">
            <a:avLst/>
          </a:prstGeom>
        </p:spPr>
        <p:txBody>
          <a:bodyPr>
            <a:normAutofit/>
          </a:bodyPr>
          <a:lstStyle>
            <a:lvl1pPr marL="0" indent="0">
              <a:buNone/>
              <a:defRPr sz="1467" b="0">
                <a:solidFill>
                  <a:schemeClr val="tx1"/>
                </a:solidFill>
              </a:defRPr>
            </a:lvl1pPr>
            <a:lvl2pPr marL="609585" indent="0">
              <a:buNone/>
              <a:defRPr/>
            </a:lvl2pPr>
          </a:lstStyle>
          <a:p>
            <a:pPr lvl="0"/>
            <a:r>
              <a:rPr lang="en-US"/>
              <a:t>Click to edit Master text styles</a:t>
            </a:r>
          </a:p>
        </p:txBody>
      </p:sp>
      <p:sp>
        <p:nvSpPr>
          <p:cNvPr id="25" name="Oval 24">
            <a:extLst>
              <a:ext uri="{FF2B5EF4-FFF2-40B4-BE49-F238E27FC236}">
                <a16:creationId xmlns:a16="http://schemas.microsoft.com/office/drawing/2014/main" id="{9207AAF9-BC43-7B4D-8D98-033558020F2E}"/>
              </a:ext>
            </a:extLst>
          </p:cNvPr>
          <p:cNvSpPr/>
          <p:nvPr userDrawn="1"/>
        </p:nvSpPr>
        <p:spPr>
          <a:xfrm>
            <a:off x="7104519" y="1972236"/>
            <a:ext cx="944283" cy="944283"/>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6" name="Content Placeholder 2">
            <a:extLst>
              <a:ext uri="{FF2B5EF4-FFF2-40B4-BE49-F238E27FC236}">
                <a16:creationId xmlns:a16="http://schemas.microsoft.com/office/drawing/2014/main" id="{49FBB746-9FD4-854B-829F-FB60CC0E5841}"/>
              </a:ext>
            </a:extLst>
          </p:cNvPr>
          <p:cNvSpPr>
            <a:spLocks noGrp="1"/>
          </p:cNvSpPr>
          <p:nvPr>
            <p:ph idx="20"/>
          </p:nvPr>
        </p:nvSpPr>
        <p:spPr>
          <a:xfrm>
            <a:off x="6257815" y="3070411"/>
            <a:ext cx="2637692" cy="694765"/>
          </a:xfrm>
          <a:prstGeom prst="rect">
            <a:avLst/>
          </a:prstGeom>
        </p:spPr>
        <p:txBody>
          <a:bodyPr>
            <a:normAutofit/>
          </a:bodyPr>
          <a:lstStyle>
            <a:lvl1pPr marL="0" indent="0" algn="ctr">
              <a:buNone/>
              <a:defRPr sz="1733" b="1">
                <a:solidFill>
                  <a:schemeClr val="accent4"/>
                </a:solidFill>
              </a:defRPr>
            </a:lvl1pPr>
            <a:lvl2pPr marL="609585"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C2FFE5E4-B9B0-9741-A41F-06807A258F09}"/>
              </a:ext>
            </a:extLst>
          </p:cNvPr>
          <p:cNvSpPr>
            <a:spLocks noGrp="1"/>
          </p:cNvSpPr>
          <p:nvPr>
            <p:ph idx="21"/>
          </p:nvPr>
        </p:nvSpPr>
        <p:spPr>
          <a:xfrm>
            <a:off x="9184674" y="3812986"/>
            <a:ext cx="2637692" cy="2283015"/>
          </a:xfrm>
          <a:prstGeom prst="rect">
            <a:avLst/>
          </a:prstGeom>
        </p:spPr>
        <p:txBody>
          <a:bodyPr>
            <a:normAutofit/>
          </a:bodyPr>
          <a:lstStyle>
            <a:lvl1pPr marL="0" indent="0">
              <a:buNone/>
              <a:defRPr sz="1467" b="0">
                <a:solidFill>
                  <a:schemeClr val="tx1"/>
                </a:solidFill>
              </a:defRPr>
            </a:lvl1pPr>
            <a:lvl2pPr marL="609585" indent="0">
              <a:buNone/>
              <a:defRPr/>
            </a:lvl2pPr>
          </a:lstStyle>
          <a:p>
            <a:pPr lvl="0"/>
            <a:r>
              <a:rPr lang="en-US"/>
              <a:t>Click to edit Master text styles</a:t>
            </a:r>
          </a:p>
        </p:txBody>
      </p:sp>
      <p:sp>
        <p:nvSpPr>
          <p:cNvPr id="28" name="Oval 27">
            <a:extLst>
              <a:ext uri="{FF2B5EF4-FFF2-40B4-BE49-F238E27FC236}">
                <a16:creationId xmlns:a16="http://schemas.microsoft.com/office/drawing/2014/main" id="{F1150A3C-455E-BA41-9004-2484F87174F1}"/>
              </a:ext>
            </a:extLst>
          </p:cNvPr>
          <p:cNvSpPr/>
          <p:nvPr userDrawn="1"/>
        </p:nvSpPr>
        <p:spPr>
          <a:xfrm>
            <a:off x="10031377" y="1972236"/>
            <a:ext cx="944283" cy="944283"/>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9" name="Content Placeholder 2">
            <a:extLst>
              <a:ext uri="{FF2B5EF4-FFF2-40B4-BE49-F238E27FC236}">
                <a16:creationId xmlns:a16="http://schemas.microsoft.com/office/drawing/2014/main" id="{05A4C29E-53F9-7540-870A-0FC10374D737}"/>
              </a:ext>
            </a:extLst>
          </p:cNvPr>
          <p:cNvSpPr>
            <a:spLocks noGrp="1"/>
          </p:cNvSpPr>
          <p:nvPr>
            <p:ph idx="22"/>
          </p:nvPr>
        </p:nvSpPr>
        <p:spPr>
          <a:xfrm>
            <a:off x="9184674" y="3070411"/>
            <a:ext cx="2637692" cy="694765"/>
          </a:xfrm>
          <a:prstGeom prst="rect">
            <a:avLst/>
          </a:prstGeom>
        </p:spPr>
        <p:txBody>
          <a:bodyPr>
            <a:normAutofit/>
          </a:bodyPr>
          <a:lstStyle>
            <a:lvl1pPr marL="0" indent="0" algn="ctr">
              <a:buNone/>
              <a:defRPr sz="1733" b="1">
                <a:solidFill>
                  <a:schemeClr val="accent4"/>
                </a:solidFill>
              </a:defRPr>
            </a:lvl1pPr>
            <a:lvl2pPr marL="609585" indent="0">
              <a:buNone/>
              <a:defRPr/>
            </a:lvl2pPr>
          </a:lstStyle>
          <a:p>
            <a:pPr lvl="0"/>
            <a:r>
              <a:rPr lang="en-US"/>
              <a:t>Click to edit Master text styles</a:t>
            </a:r>
          </a:p>
        </p:txBody>
      </p:sp>
    </p:spTree>
    <p:extLst>
      <p:ext uri="{BB962C8B-B14F-4D97-AF65-F5344CB8AC3E}">
        <p14:creationId xmlns:p14="http://schemas.microsoft.com/office/powerpoint/2010/main" val="107393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6FBB04CC-FDDA-277B-D3C3-7392E01952C4}"/>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A6C39B6B-6FB7-CBD6-08D0-BD66EB8CF895}"/>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2BE625A-7CF3-D018-E49A-7F97B1EC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4467C-F892-5AA0-15EF-789A6F1FD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F5E27-FF5E-CFE7-35B0-E6B1E9653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AF601-D95A-3876-BA3B-96691AC89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6D791-5FCB-4439-C001-1D68D9D23FD2}"/>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8" name="Footer Placeholder 7">
            <a:extLst>
              <a:ext uri="{FF2B5EF4-FFF2-40B4-BE49-F238E27FC236}">
                <a16:creationId xmlns:a16="http://schemas.microsoft.com/office/drawing/2014/main" id="{536D6E55-4196-E63D-5211-64292419A4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55A530-60F0-B89D-644F-325D468DE7F4}"/>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0" name="Picture 9">
            <a:extLst>
              <a:ext uri="{FF2B5EF4-FFF2-40B4-BE49-F238E27FC236}">
                <a16:creationId xmlns:a16="http://schemas.microsoft.com/office/drawing/2014/main" id="{A8F3763F-0481-D43E-D3B4-F93EF67CAC4F}"/>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1423870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Header and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199D8-49E3-6847-ADA2-FD83B95F2D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hart Placeholder 10">
            <a:extLst>
              <a:ext uri="{FF2B5EF4-FFF2-40B4-BE49-F238E27FC236}">
                <a16:creationId xmlns:a16="http://schemas.microsoft.com/office/drawing/2014/main" id="{ECE451BF-4680-9548-BF9C-D67CFC3B3FFE}"/>
              </a:ext>
            </a:extLst>
          </p:cNvPr>
          <p:cNvSpPr>
            <a:spLocks noGrp="1"/>
          </p:cNvSpPr>
          <p:nvPr>
            <p:ph type="chart" sz="quarter" idx="15"/>
          </p:nvPr>
        </p:nvSpPr>
        <p:spPr>
          <a:xfrm>
            <a:off x="6108947" y="645584"/>
            <a:ext cx="5568951" cy="5391149"/>
          </a:xfrm>
        </p:spPr>
        <p:txBody>
          <a:bodyPr/>
          <a:lstStyle/>
          <a:p>
            <a:r>
              <a:rPr lang="en-US" dirty="0"/>
              <a:t>Click icon to add chart</a:t>
            </a:r>
          </a:p>
        </p:txBody>
      </p:sp>
      <p:sp>
        <p:nvSpPr>
          <p:cNvPr id="5" name="Content Placeholder 2">
            <a:extLst>
              <a:ext uri="{FF2B5EF4-FFF2-40B4-BE49-F238E27FC236}">
                <a16:creationId xmlns:a16="http://schemas.microsoft.com/office/drawing/2014/main" id="{841A1911-A9F9-7A46-839D-27F3541AD932}"/>
              </a:ext>
            </a:extLst>
          </p:cNvPr>
          <p:cNvSpPr>
            <a:spLocks noGrp="1"/>
          </p:cNvSpPr>
          <p:nvPr>
            <p:ph idx="13"/>
          </p:nvPr>
        </p:nvSpPr>
        <p:spPr>
          <a:xfrm>
            <a:off x="609601" y="3430494"/>
            <a:ext cx="4924425" cy="2566652"/>
          </a:xfrm>
          <a:prstGeom prst="rect">
            <a:avLst/>
          </a:prstGeom>
        </p:spPr>
        <p:txBody>
          <a:bodyPr>
            <a:normAutofit/>
          </a:bodyPr>
          <a:lstStyle>
            <a:lvl1pPr marL="0" indent="0">
              <a:buNone/>
              <a:defRPr sz="1733" b="0">
                <a:solidFill>
                  <a:schemeClr val="tx1"/>
                </a:solidFill>
              </a:defRPr>
            </a:lvl1pPr>
            <a:lvl2pPr marL="609585" indent="0">
              <a:buNone/>
              <a:defRPr/>
            </a:lvl2pPr>
          </a:lstStyle>
          <a:p>
            <a:pPr lvl="0"/>
            <a:r>
              <a:rPr lang="en-US"/>
              <a:t>Click to edit Master text styles</a:t>
            </a:r>
          </a:p>
        </p:txBody>
      </p:sp>
      <p:sp>
        <p:nvSpPr>
          <p:cNvPr id="6" name="Title 1">
            <a:extLst>
              <a:ext uri="{FF2B5EF4-FFF2-40B4-BE49-F238E27FC236}">
                <a16:creationId xmlns:a16="http://schemas.microsoft.com/office/drawing/2014/main" id="{68C34AEA-5BDD-C443-BFE0-2CC24CC2B865}"/>
              </a:ext>
            </a:extLst>
          </p:cNvPr>
          <p:cNvSpPr>
            <a:spLocks noGrp="1"/>
          </p:cNvSpPr>
          <p:nvPr>
            <p:ph type="ctrTitle"/>
          </p:nvPr>
        </p:nvSpPr>
        <p:spPr>
          <a:xfrm>
            <a:off x="604800" y="652800"/>
            <a:ext cx="4944000" cy="2505600"/>
          </a:xfrm>
          <a:prstGeom prst="rect">
            <a:avLst/>
          </a:prstGeom>
        </p:spPr>
        <p:txBody>
          <a:bodyPr anchor="b"/>
          <a:lstStyle>
            <a:lvl1pPr algn="l">
              <a:defRPr sz="3733" b="1">
                <a:solidFill>
                  <a:schemeClr val="tx1"/>
                </a:solidFill>
              </a:defRPr>
            </a:lvl1pPr>
          </a:lstStyle>
          <a:p>
            <a:r>
              <a:rPr lang="en-US"/>
              <a:t>Click to edit Master title style</a:t>
            </a:r>
          </a:p>
        </p:txBody>
      </p:sp>
    </p:spTree>
    <p:extLst>
      <p:ext uri="{BB962C8B-B14F-4D97-AF65-F5344CB8AC3E}">
        <p14:creationId xmlns:p14="http://schemas.microsoft.com/office/powerpoint/2010/main" val="3108727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Our Team - 4 member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612D0FB-84FE-AD40-BD4D-6158016EE9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a:t>Our Team</a:t>
            </a:r>
          </a:p>
        </p:txBody>
      </p:sp>
      <p:sp>
        <p:nvSpPr>
          <p:cNvPr id="8" name="Picture Placeholder 7"/>
          <p:cNvSpPr>
            <a:spLocks noGrp="1"/>
          </p:cNvSpPr>
          <p:nvPr>
            <p:ph type="pic" sz="quarter" idx="10"/>
          </p:nvPr>
        </p:nvSpPr>
        <p:spPr>
          <a:xfrm>
            <a:off x="836908" y="1797051"/>
            <a:ext cx="1466851" cy="1468967"/>
          </a:xfrm>
          <a:prstGeom prst="ellipse">
            <a:avLst/>
          </a:prstGeom>
          <a:solidFill>
            <a:schemeClr val="bg2"/>
          </a:solidFill>
          <a:ln>
            <a:solidFill>
              <a:schemeClr val="accent4"/>
            </a:solidFill>
          </a:ln>
        </p:spPr>
        <p:txBody>
          <a:bodyPr>
            <a:normAutofit/>
          </a:bodyPr>
          <a:lstStyle>
            <a:lvl1pPr marL="0" indent="0">
              <a:buFont typeface="Arial" charset="0"/>
              <a:buNone/>
              <a:defRPr sz="933"/>
            </a:lvl1pPr>
          </a:lstStyle>
          <a:p>
            <a:pPr marL="457189" marR="0" lvl="0" indent="-457189" algn="l" defTabSz="609585" rtl="0" eaLnBrk="1" fontAlgn="auto" latinLnBrk="0" hangingPunct="1">
              <a:lnSpc>
                <a:spcPct val="100000"/>
              </a:lnSpc>
              <a:spcBef>
                <a:spcPct val="20000"/>
              </a:spcBef>
              <a:spcAft>
                <a:spcPts val="0"/>
              </a:spcAft>
              <a:buClrTx/>
              <a:buSzPct val="100000"/>
              <a:tabLst/>
              <a:defRPr/>
            </a:pPr>
            <a:r>
              <a:rPr lang="en-US" dirty="0"/>
              <a:t>Click icon to add picture</a:t>
            </a:r>
          </a:p>
        </p:txBody>
      </p:sp>
      <p:sp>
        <p:nvSpPr>
          <p:cNvPr id="10" name="Content Placeholder 9"/>
          <p:cNvSpPr>
            <a:spLocks noGrp="1"/>
          </p:cNvSpPr>
          <p:nvPr>
            <p:ph sz="quarter" idx="11" hasCustomPrompt="1"/>
          </p:nvPr>
        </p:nvSpPr>
        <p:spPr>
          <a:xfrm>
            <a:off x="247364" y="3377735"/>
            <a:ext cx="2490669" cy="434848"/>
          </a:xfrm>
        </p:spPr>
        <p:txBody>
          <a:bodyPr>
            <a:normAutofit/>
          </a:bodyPr>
          <a:lstStyle>
            <a:lvl1pPr marL="0" indent="0" algn="ctr">
              <a:buNone/>
              <a:defRPr sz="1867" b="1" baseline="0">
                <a:solidFill>
                  <a:schemeClr val="accent4"/>
                </a:solidFill>
              </a:defRPr>
            </a:lvl1pPr>
          </a:lstStyle>
          <a:p>
            <a:pPr lvl="0"/>
            <a:r>
              <a:rPr lang="en-US"/>
              <a:t>First Last</a:t>
            </a:r>
          </a:p>
        </p:txBody>
      </p:sp>
      <p:sp>
        <p:nvSpPr>
          <p:cNvPr id="11" name="Content Placeholder 9"/>
          <p:cNvSpPr>
            <a:spLocks noGrp="1"/>
          </p:cNvSpPr>
          <p:nvPr>
            <p:ph sz="quarter" idx="12" hasCustomPrompt="1"/>
          </p:nvPr>
        </p:nvSpPr>
        <p:spPr>
          <a:xfrm>
            <a:off x="247364" y="3935673"/>
            <a:ext cx="2490669" cy="2263649"/>
          </a:xfrm>
        </p:spPr>
        <p:txBody>
          <a:bodyPr>
            <a:normAutofit/>
          </a:bodyPr>
          <a:lstStyle>
            <a:lvl1pPr marL="0" indent="0" algn="l">
              <a:buNone/>
              <a:defRPr sz="1333" b="0" baseline="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2" name="Picture Placeholder 7"/>
          <p:cNvSpPr>
            <a:spLocks noGrp="1"/>
          </p:cNvSpPr>
          <p:nvPr>
            <p:ph type="pic" sz="quarter" idx="13"/>
          </p:nvPr>
        </p:nvSpPr>
        <p:spPr>
          <a:xfrm>
            <a:off x="3946901" y="1797051"/>
            <a:ext cx="1466851" cy="1468967"/>
          </a:xfrm>
          <a:prstGeom prst="ellipse">
            <a:avLst/>
          </a:prstGeom>
          <a:solidFill>
            <a:schemeClr val="bg2"/>
          </a:solidFill>
          <a:ln>
            <a:solidFill>
              <a:schemeClr val="accent4"/>
            </a:solidFill>
          </a:ln>
        </p:spPr>
        <p:txBody>
          <a:bodyPr>
            <a:normAutofit/>
          </a:bodyPr>
          <a:lstStyle>
            <a:lvl1pPr marL="0" indent="0">
              <a:buNone/>
              <a:defRPr sz="933"/>
            </a:lvl1pPr>
          </a:lstStyle>
          <a:p>
            <a:pPr marL="457189" marR="0" lvl="0" indent="-457189" algn="l" defTabSz="609585" rtl="0" eaLnBrk="1" fontAlgn="auto" latinLnBrk="0" hangingPunct="1">
              <a:lnSpc>
                <a:spcPct val="100000"/>
              </a:lnSpc>
              <a:spcBef>
                <a:spcPct val="20000"/>
              </a:spcBef>
              <a:spcAft>
                <a:spcPts val="0"/>
              </a:spcAft>
              <a:buClrTx/>
              <a:buSzPct val="100000"/>
              <a:tabLst/>
              <a:defRPr/>
            </a:pPr>
            <a:r>
              <a:rPr lang="en-US" dirty="0"/>
              <a:t>Click icon to add picture</a:t>
            </a:r>
          </a:p>
        </p:txBody>
      </p:sp>
      <p:sp>
        <p:nvSpPr>
          <p:cNvPr id="13" name="Content Placeholder 9"/>
          <p:cNvSpPr>
            <a:spLocks noGrp="1"/>
          </p:cNvSpPr>
          <p:nvPr>
            <p:ph sz="quarter" idx="14" hasCustomPrompt="1"/>
          </p:nvPr>
        </p:nvSpPr>
        <p:spPr>
          <a:xfrm>
            <a:off x="3357358" y="3377735"/>
            <a:ext cx="2490669" cy="434848"/>
          </a:xfrm>
        </p:spPr>
        <p:txBody>
          <a:bodyPr>
            <a:normAutofit/>
          </a:bodyPr>
          <a:lstStyle>
            <a:lvl1pPr marL="0" indent="0" algn="ctr">
              <a:buNone/>
              <a:defRPr sz="1867" b="1" baseline="0">
                <a:solidFill>
                  <a:schemeClr val="accent4"/>
                </a:solidFill>
              </a:defRPr>
            </a:lvl1pPr>
          </a:lstStyle>
          <a:p>
            <a:pPr lvl="0"/>
            <a:r>
              <a:rPr lang="en-US"/>
              <a:t>First Last</a:t>
            </a:r>
          </a:p>
        </p:txBody>
      </p:sp>
      <p:sp>
        <p:nvSpPr>
          <p:cNvPr id="14" name="Content Placeholder 9"/>
          <p:cNvSpPr>
            <a:spLocks noGrp="1"/>
          </p:cNvSpPr>
          <p:nvPr>
            <p:ph sz="quarter" idx="15" hasCustomPrompt="1"/>
          </p:nvPr>
        </p:nvSpPr>
        <p:spPr>
          <a:xfrm>
            <a:off x="3357358" y="3935673"/>
            <a:ext cx="2490669" cy="2263649"/>
          </a:xfrm>
        </p:spPr>
        <p:txBody>
          <a:bodyPr>
            <a:normAutofit/>
          </a:bodyPr>
          <a:lstStyle>
            <a:lvl1pPr marL="0" indent="0" algn="l">
              <a:buNone/>
              <a:defRPr sz="1333" b="0" baseline="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5" name="Picture Placeholder 7"/>
          <p:cNvSpPr>
            <a:spLocks noGrp="1"/>
          </p:cNvSpPr>
          <p:nvPr>
            <p:ph type="pic" sz="quarter" idx="16"/>
          </p:nvPr>
        </p:nvSpPr>
        <p:spPr>
          <a:xfrm>
            <a:off x="7077559" y="1797051"/>
            <a:ext cx="1466851" cy="1468967"/>
          </a:xfrm>
          <a:prstGeom prst="ellipse">
            <a:avLst/>
          </a:prstGeom>
          <a:solidFill>
            <a:schemeClr val="bg2"/>
          </a:solidFill>
          <a:ln>
            <a:solidFill>
              <a:schemeClr val="accent4"/>
            </a:solidFill>
          </a:ln>
        </p:spPr>
        <p:txBody>
          <a:bodyPr>
            <a:normAutofit/>
          </a:bodyPr>
          <a:lstStyle>
            <a:lvl1pPr marL="0" indent="0">
              <a:buNone/>
              <a:defRPr sz="933"/>
            </a:lvl1pPr>
          </a:lstStyle>
          <a:p>
            <a:pPr marL="457189" marR="0" lvl="0" indent="-457189" algn="l" defTabSz="609585" rtl="0" eaLnBrk="1" fontAlgn="auto" latinLnBrk="0" hangingPunct="1">
              <a:lnSpc>
                <a:spcPct val="100000"/>
              </a:lnSpc>
              <a:spcBef>
                <a:spcPct val="20000"/>
              </a:spcBef>
              <a:spcAft>
                <a:spcPts val="0"/>
              </a:spcAft>
              <a:buClrTx/>
              <a:buSzPct val="100000"/>
              <a:tabLst/>
              <a:defRPr/>
            </a:pPr>
            <a:r>
              <a:rPr lang="en-US" dirty="0"/>
              <a:t>Click icon to add picture</a:t>
            </a:r>
          </a:p>
        </p:txBody>
      </p:sp>
      <p:sp>
        <p:nvSpPr>
          <p:cNvPr id="16" name="Content Placeholder 9"/>
          <p:cNvSpPr>
            <a:spLocks noGrp="1"/>
          </p:cNvSpPr>
          <p:nvPr>
            <p:ph sz="quarter" idx="17" hasCustomPrompt="1"/>
          </p:nvPr>
        </p:nvSpPr>
        <p:spPr>
          <a:xfrm>
            <a:off x="6488015" y="3377735"/>
            <a:ext cx="2490669" cy="434848"/>
          </a:xfrm>
        </p:spPr>
        <p:txBody>
          <a:bodyPr>
            <a:normAutofit/>
          </a:bodyPr>
          <a:lstStyle>
            <a:lvl1pPr marL="0" indent="0" algn="ctr">
              <a:buNone/>
              <a:defRPr sz="1867" b="1" baseline="0">
                <a:solidFill>
                  <a:schemeClr val="accent4"/>
                </a:solidFill>
              </a:defRPr>
            </a:lvl1pPr>
          </a:lstStyle>
          <a:p>
            <a:pPr lvl="0"/>
            <a:r>
              <a:rPr lang="en-US"/>
              <a:t>First Last</a:t>
            </a:r>
          </a:p>
        </p:txBody>
      </p:sp>
      <p:sp>
        <p:nvSpPr>
          <p:cNvPr id="17" name="Content Placeholder 9"/>
          <p:cNvSpPr>
            <a:spLocks noGrp="1"/>
          </p:cNvSpPr>
          <p:nvPr>
            <p:ph sz="quarter" idx="18" hasCustomPrompt="1"/>
          </p:nvPr>
        </p:nvSpPr>
        <p:spPr>
          <a:xfrm>
            <a:off x="6488015" y="3935673"/>
            <a:ext cx="2490669" cy="2263649"/>
          </a:xfrm>
        </p:spPr>
        <p:txBody>
          <a:bodyPr>
            <a:normAutofit/>
          </a:bodyPr>
          <a:lstStyle>
            <a:lvl1pPr marL="0" indent="0" algn="l">
              <a:buNone/>
              <a:defRPr sz="1333" b="0" baseline="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8" name="Picture Placeholder 7"/>
          <p:cNvSpPr>
            <a:spLocks noGrp="1"/>
          </p:cNvSpPr>
          <p:nvPr>
            <p:ph type="pic" sz="quarter" idx="19"/>
          </p:nvPr>
        </p:nvSpPr>
        <p:spPr>
          <a:xfrm>
            <a:off x="9960243" y="1797051"/>
            <a:ext cx="1466851" cy="1468967"/>
          </a:xfrm>
          <a:prstGeom prst="ellipse">
            <a:avLst/>
          </a:prstGeom>
          <a:solidFill>
            <a:schemeClr val="bg2"/>
          </a:solidFill>
          <a:ln>
            <a:solidFill>
              <a:schemeClr val="accent4"/>
            </a:solidFill>
          </a:ln>
        </p:spPr>
        <p:txBody>
          <a:bodyPr>
            <a:normAutofit/>
          </a:bodyPr>
          <a:lstStyle>
            <a:lvl1pPr marL="0" indent="0">
              <a:buNone/>
              <a:defRPr sz="933"/>
            </a:lvl1pPr>
          </a:lstStyle>
          <a:p>
            <a:pPr marL="457189" marR="0" lvl="0" indent="-457189" algn="l" defTabSz="609585" rtl="0" eaLnBrk="1" fontAlgn="auto" latinLnBrk="0" hangingPunct="1">
              <a:lnSpc>
                <a:spcPct val="100000"/>
              </a:lnSpc>
              <a:spcBef>
                <a:spcPct val="20000"/>
              </a:spcBef>
              <a:spcAft>
                <a:spcPts val="0"/>
              </a:spcAft>
              <a:buClrTx/>
              <a:buSzPct val="100000"/>
              <a:tabLst/>
              <a:defRPr/>
            </a:pPr>
            <a:r>
              <a:rPr lang="en-US" dirty="0"/>
              <a:t>Click icon to add picture</a:t>
            </a:r>
          </a:p>
        </p:txBody>
      </p:sp>
      <p:sp>
        <p:nvSpPr>
          <p:cNvPr id="19" name="Content Placeholder 9"/>
          <p:cNvSpPr>
            <a:spLocks noGrp="1"/>
          </p:cNvSpPr>
          <p:nvPr>
            <p:ph sz="quarter" idx="20" hasCustomPrompt="1"/>
          </p:nvPr>
        </p:nvSpPr>
        <p:spPr>
          <a:xfrm>
            <a:off x="9370699" y="3377735"/>
            <a:ext cx="2490669" cy="434848"/>
          </a:xfrm>
        </p:spPr>
        <p:txBody>
          <a:bodyPr>
            <a:normAutofit/>
          </a:bodyPr>
          <a:lstStyle>
            <a:lvl1pPr marL="0" indent="0" algn="ctr">
              <a:buNone/>
              <a:defRPr sz="1867" b="1" baseline="0">
                <a:solidFill>
                  <a:schemeClr val="accent4"/>
                </a:solidFill>
              </a:defRPr>
            </a:lvl1pPr>
          </a:lstStyle>
          <a:p>
            <a:pPr lvl="0"/>
            <a:r>
              <a:rPr lang="en-US"/>
              <a:t>First Last</a:t>
            </a:r>
          </a:p>
        </p:txBody>
      </p:sp>
      <p:sp>
        <p:nvSpPr>
          <p:cNvPr id="20" name="Content Placeholder 9"/>
          <p:cNvSpPr>
            <a:spLocks noGrp="1"/>
          </p:cNvSpPr>
          <p:nvPr>
            <p:ph sz="quarter" idx="21" hasCustomPrompt="1"/>
          </p:nvPr>
        </p:nvSpPr>
        <p:spPr>
          <a:xfrm>
            <a:off x="9370699" y="3935673"/>
            <a:ext cx="2490669" cy="2263649"/>
          </a:xfrm>
        </p:spPr>
        <p:txBody>
          <a:bodyPr>
            <a:normAutofit/>
          </a:bodyPr>
          <a:lstStyle>
            <a:lvl1pPr marL="0" indent="0" algn="l">
              <a:buNone/>
              <a:defRPr sz="1333" b="0" baseline="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Tree>
    <p:extLst>
      <p:ext uri="{BB962C8B-B14F-4D97-AF65-F5344CB8AC3E}">
        <p14:creationId xmlns:p14="http://schemas.microsoft.com/office/powerpoint/2010/main" val="1979790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ur Team - 3 member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F992B5F-3207-104E-AC7B-131ADDA435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a:t>Our Team</a:t>
            </a:r>
          </a:p>
        </p:txBody>
      </p:sp>
      <p:sp>
        <p:nvSpPr>
          <p:cNvPr id="8" name="Picture Placeholder 7"/>
          <p:cNvSpPr>
            <a:spLocks noGrp="1"/>
          </p:cNvSpPr>
          <p:nvPr>
            <p:ph type="pic" sz="quarter" idx="10"/>
          </p:nvPr>
        </p:nvSpPr>
        <p:spPr>
          <a:xfrm>
            <a:off x="2221423" y="1797051"/>
            <a:ext cx="1466851" cy="1468967"/>
          </a:xfrm>
          <a:prstGeom prst="ellipse">
            <a:avLst/>
          </a:prstGeom>
          <a:solidFill>
            <a:schemeClr val="bg2"/>
          </a:solidFill>
          <a:ln>
            <a:solidFill>
              <a:schemeClr val="accent4"/>
            </a:solidFill>
          </a:ln>
        </p:spPr>
        <p:txBody>
          <a:bodyPr>
            <a:normAutofit/>
          </a:bodyPr>
          <a:lstStyle>
            <a:lvl1pPr marL="0" indent="0">
              <a:buNone/>
              <a:defRPr sz="933"/>
            </a:lvl1pPr>
          </a:lstStyle>
          <a:p>
            <a:pPr marL="457189" marR="0" lvl="0" indent="-457189" algn="l" defTabSz="609585" rtl="0" eaLnBrk="1" fontAlgn="auto" latinLnBrk="0" hangingPunct="1">
              <a:lnSpc>
                <a:spcPct val="100000"/>
              </a:lnSpc>
              <a:spcBef>
                <a:spcPct val="20000"/>
              </a:spcBef>
              <a:spcAft>
                <a:spcPts val="0"/>
              </a:spcAft>
              <a:buClrTx/>
              <a:buSzPct val="100000"/>
              <a:tabLst/>
              <a:defRPr/>
            </a:pPr>
            <a:r>
              <a:rPr lang="en-US" dirty="0"/>
              <a:t>Click icon to add picture</a:t>
            </a:r>
          </a:p>
        </p:txBody>
      </p:sp>
      <p:sp>
        <p:nvSpPr>
          <p:cNvPr id="10" name="Content Placeholder 9"/>
          <p:cNvSpPr>
            <a:spLocks noGrp="1"/>
          </p:cNvSpPr>
          <p:nvPr>
            <p:ph sz="quarter" idx="11" hasCustomPrompt="1"/>
          </p:nvPr>
        </p:nvSpPr>
        <p:spPr>
          <a:xfrm>
            <a:off x="1631879" y="3377735"/>
            <a:ext cx="2490669" cy="434848"/>
          </a:xfrm>
        </p:spPr>
        <p:txBody>
          <a:bodyPr>
            <a:normAutofit/>
          </a:bodyPr>
          <a:lstStyle>
            <a:lvl1pPr marL="0" indent="0" algn="ctr">
              <a:buNone/>
              <a:defRPr sz="1867" b="1" baseline="0">
                <a:solidFill>
                  <a:schemeClr val="accent4"/>
                </a:solidFill>
              </a:defRPr>
            </a:lvl1pPr>
          </a:lstStyle>
          <a:p>
            <a:pPr lvl="0"/>
            <a:r>
              <a:rPr lang="en-US"/>
              <a:t>First Last</a:t>
            </a:r>
          </a:p>
        </p:txBody>
      </p:sp>
      <p:sp>
        <p:nvSpPr>
          <p:cNvPr id="11" name="Content Placeholder 9"/>
          <p:cNvSpPr>
            <a:spLocks noGrp="1"/>
          </p:cNvSpPr>
          <p:nvPr>
            <p:ph sz="quarter" idx="12" hasCustomPrompt="1"/>
          </p:nvPr>
        </p:nvSpPr>
        <p:spPr>
          <a:xfrm>
            <a:off x="1631879" y="3935673"/>
            <a:ext cx="2490669" cy="2263649"/>
          </a:xfrm>
        </p:spPr>
        <p:txBody>
          <a:bodyPr>
            <a:normAutofit/>
          </a:bodyPr>
          <a:lstStyle>
            <a:lvl1pPr marL="0" indent="0" algn="l">
              <a:buNone/>
              <a:defRPr sz="1333" b="0" baseline="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2" name="Picture Placeholder 7"/>
          <p:cNvSpPr>
            <a:spLocks noGrp="1"/>
          </p:cNvSpPr>
          <p:nvPr>
            <p:ph type="pic" sz="quarter" idx="13"/>
          </p:nvPr>
        </p:nvSpPr>
        <p:spPr>
          <a:xfrm>
            <a:off x="5331416" y="1797051"/>
            <a:ext cx="1466851" cy="1468967"/>
          </a:xfrm>
          <a:prstGeom prst="ellipse">
            <a:avLst/>
          </a:prstGeom>
          <a:solidFill>
            <a:schemeClr val="bg2"/>
          </a:solidFill>
          <a:ln>
            <a:solidFill>
              <a:schemeClr val="accent4"/>
            </a:solidFill>
          </a:ln>
        </p:spPr>
        <p:txBody>
          <a:bodyPr>
            <a:normAutofit/>
          </a:bodyPr>
          <a:lstStyle>
            <a:lvl1pPr>
              <a:defRPr sz="933"/>
            </a:lvl1pPr>
          </a:lstStyle>
          <a:p>
            <a:pPr marL="457189" marR="0" lvl="0" indent="-457189" algn="l" defTabSz="609585" rtl="0" eaLnBrk="1" fontAlgn="auto" latinLnBrk="0" hangingPunct="1">
              <a:lnSpc>
                <a:spcPct val="100000"/>
              </a:lnSpc>
              <a:spcBef>
                <a:spcPct val="20000"/>
              </a:spcBef>
              <a:spcAft>
                <a:spcPts val="0"/>
              </a:spcAft>
              <a:buClrTx/>
              <a:buSzPct val="100000"/>
              <a:buFont typeface="Arial" charset="0"/>
              <a:buNone/>
              <a:tabLst/>
              <a:defRPr/>
            </a:pPr>
            <a:r>
              <a:rPr lang="en-US" dirty="0"/>
              <a:t>Click icon to add picture</a:t>
            </a:r>
          </a:p>
        </p:txBody>
      </p:sp>
      <p:sp>
        <p:nvSpPr>
          <p:cNvPr id="13" name="Content Placeholder 9"/>
          <p:cNvSpPr>
            <a:spLocks noGrp="1"/>
          </p:cNvSpPr>
          <p:nvPr>
            <p:ph sz="quarter" idx="14" hasCustomPrompt="1"/>
          </p:nvPr>
        </p:nvSpPr>
        <p:spPr>
          <a:xfrm>
            <a:off x="4741872" y="3377735"/>
            <a:ext cx="2490669" cy="434848"/>
          </a:xfrm>
        </p:spPr>
        <p:txBody>
          <a:bodyPr>
            <a:normAutofit/>
          </a:bodyPr>
          <a:lstStyle>
            <a:lvl1pPr marL="0" indent="0" algn="ctr">
              <a:buNone/>
              <a:defRPr sz="1867" b="1" baseline="0">
                <a:solidFill>
                  <a:schemeClr val="accent4"/>
                </a:solidFill>
              </a:defRPr>
            </a:lvl1pPr>
          </a:lstStyle>
          <a:p>
            <a:pPr lvl="0"/>
            <a:r>
              <a:rPr lang="en-US"/>
              <a:t>First Last</a:t>
            </a:r>
          </a:p>
        </p:txBody>
      </p:sp>
      <p:sp>
        <p:nvSpPr>
          <p:cNvPr id="14" name="Content Placeholder 9"/>
          <p:cNvSpPr>
            <a:spLocks noGrp="1"/>
          </p:cNvSpPr>
          <p:nvPr>
            <p:ph sz="quarter" idx="15" hasCustomPrompt="1"/>
          </p:nvPr>
        </p:nvSpPr>
        <p:spPr>
          <a:xfrm>
            <a:off x="4741872" y="3935673"/>
            <a:ext cx="2490669" cy="2263649"/>
          </a:xfrm>
        </p:spPr>
        <p:txBody>
          <a:bodyPr>
            <a:normAutofit/>
          </a:bodyPr>
          <a:lstStyle>
            <a:lvl1pPr marL="0" indent="0" algn="l">
              <a:buNone/>
              <a:defRPr sz="1333" b="0" baseline="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5" name="Picture Placeholder 7"/>
          <p:cNvSpPr>
            <a:spLocks noGrp="1"/>
          </p:cNvSpPr>
          <p:nvPr>
            <p:ph type="pic" sz="quarter" idx="16"/>
          </p:nvPr>
        </p:nvSpPr>
        <p:spPr>
          <a:xfrm>
            <a:off x="8462073" y="1797051"/>
            <a:ext cx="1466851" cy="1468967"/>
          </a:xfrm>
          <a:prstGeom prst="ellipse">
            <a:avLst/>
          </a:prstGeom>
          <a:solidFill>
            <a:schemeClr val="bg2"/>
          </a:solidFill>
          <a:ln>
            <a:solidFill>
              <a:schemeClr val="accent4"/>
            </a:solidFill>
          </a:ln>
        </p:spPr>
        <p:txBody>
          <a:bodyPr>
            <a:normAutofit/>
          </a:bodyPr>
          <a:lstStyle>
            <a:lvl1pPr>
              <a:defRPr sz="933"/>
            </a:lvl1pPr>
          </a:lstStyle>
          <a:p>
            <a:pPr marL="457189" marR="0" lvl="0" indent="-457189" algn="l" defTabSz="609585" rtl="0" eaLnBrk="1" fontAlgn="auto" latinLnBrk="0" hangingPunct="1">
              <a:lnSpc>
                <a:spcPct val="100000"/>
              </a:lnSpc>
              <a:spcBef>
                <a:spcPct val="20000"/>
              </a:spcBef>
              <a:spcAft>
                <a:spcPts val="0"/>
              </a:spcAft>
              <a:buClrTx/>
              <a:buSzPct val="100000"/>
              <a:buFont typeface="Arial" charset="0"/>
              <a:buNone/>
              <a:tabLst/>
              <a:defRPr/>
            </a:pPr>
            <a:r>
              <a:rPr lang="en-US" dirty="0"/>
              <a:t>Click icon to add picture</a:t>
            </a:r>
          </a:p>
        </p:txBody>
      </p:sp>
      <p:sp>
        <p:nvSpPr>
          <p:cNvPr id="16" name="Content Placeholder 9"/>
          <p:cNvSpPr>
            <a:spLocks noGrp="1"/>
          </p:cNvSpPr>
          <p:nvPr>
            <p:ph sz="quarter" idx="17" hasCustomPrompt="1"/>
          </p:nvPr>
        </p:nvSpPr>
        <p:spPr>
          <a:xfrm>
            <a:off x="7872530" y="3377735"/>
            <a:ext cx="2490669" cy="434848"/>
          </a:xfrm>
        </p:spPr>
        <p:txBody>
          <a:bodyPr>
            <a:normAutofit/>
          </a:bodyPr>
          <a:lstStyle>
            <a:lvl1pPr marL="0" indent="0" algn="ctr">
              <a:buNone/>
              <a:defRPr sz="1867" b="1" baseline="0">
                <a:solidFill>
                  <a:schemeClr val="accent4"/>
                </a:solidFill>
              </a:defRPr>
            </a:lvl1pPr>
          </a:lstStyle>
          <a:p>
            <a:pPr lvl="0"/>
            <a:r>
              <a:rPr lang="en-US"/>
              <a:t>First Last</a:t>
            </a:r>
          </a:p>
        </p:txBody>
      </p:sp>
      <p:sp>
        <p:nvSpPr>
          <p:cNvPr id="17" name="Content Placeholder 9"/>
          <p:cNvSpPr>
            <a:spLocks noGrp="1"/>
          </p:cNvSpPr>
          <p:nvPr>
            <p:ph sz="quarter" idx="18" hasCustomPrompt="1"/>
          </p:nvPr>
        </p:nvSpPr>
        <p:spPr>
          <a:xfrm>
            <a:off x="7872530" y="3935673"/>
            <a:ext cx="2490669" cy="2263649"/>
          </a:xfrm>
        </p:spPr>
        <p:txBody>
          <a:bodyPr>
            <a:normAutofit/>
          </a:bodyPr>
          <a:lstStyle>
            <a:lvl1pPr marL="0" indent="0" algn="l">
              <a:buNone/>
              <a:defRPr sz="1333" b="0" baseline="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Tree>
    <p:extLst>
      <p:ext uri="{BB962C8B-B14F-4D97-AF65-F5344CB8AC3E}">
        <p14:creationId xmlns:p14="http://schemas.microsoft.com/office/powerpoint/2010/main" val="2550858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AA2663-5ED1-CE4A-AD68-FFBB059F69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userDrawn="1"/>
        </p:nvSpPr>
        <p:spPr>
          <a:xfrm>
            <a:off x="0" y="6063048"/>
            <a:ext cx="12192000" cy="794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Content Placeholder 2"/>
          <p:cNvSpPr>
            <a:spLocks noGrp="1"/>
          </p:cNvSpPr>
          <p:nvPr>
            <p:ph idx="1"/>
          </p:nvPr>
        </p:nvSpPr>
        <p:spPr>
          <a:xfrm>
            <a:off x="1631092" y="2715856"/>
            <a:ext cx="8924325" cy="1512901"/>
          </a:xfrm>
          <a:prstGeom prst="rect">
            <a:avLst/>
          </a:prstGeom>
        </p:spPr>
        <p:txBody>
          <a:bodyPr>
            <a:noAutofit/>
          </a:bodyPr>
          <a:lstStyle>
            <a:lvl1pPr marL="0" indent="0" algn="ctr">
              <a:buNone/>
              <a:defRPr lang="en-US" sz="1867" b="0" smtClean="0">
                <a:effectLst/>
              </a:defRPr>
            </a:lvl1pPr>
            <a:lvl2pPr marL="609585" indent="0">
              <a:buNone/>
              <a:defRPr/>
            </a:lvl2pPr>
          </a:lstStyle>
          <a:p>
            <a:pPr lvl="0"/>
            <a:r>
              <a:rPr lang="en-US">
                <a:solidFill>
                  <a:srgbClr val="6B6B6E"/>
                </a:solidFill>
                <a:effectLst/>
                <a:latin typeface="Dupla" charset="0"/>
              </a:rPr>
              <a:t>Click to edit Master text styles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39069" y="5107464"/>
            <a:ext cx="2439849" cy="497729"/>
          </a:xfrm>
          <a:prstGeom prst="rect">
            <a:avLst/>
          </a:prstGeom>
        </p:spPr>
      </p:pic>
      <p:sp>
        <p:nvSpPr>
          <p:cNvPr id="13" name="Title 1"/>
          <p:cNvSpPr>
            <a:spLocks noGrp="1"/>
          </p:cNvSpPr>
          <p:nvPr>
            <p:ph type="ctrTitle"/>
          </p:nvPr>
        </p:nvSpPr>
        <p:spPr>
          <a:xfrm>
            <a:off x="1768027" y="1926937"/>
            <a:ext cx="8655947" cy="649569"/>
          </a:xfrm>
          <a:prstGeom prst="rect">
            <a:avLst/>
          </a:prstGeom>
        </p:spPr>
        <p:txBody>
          <a:bodyPr/>
          <a:lstStyle>
            <a:lvl1pPr algn="ctr">
              <a:defRPr sz="3733" b="1">
                <a:solidFill>
                  <a:schemeClr val="tx1"/>
                </a:solidFill>
              </a:defRPr>
            </a:lvl1pPr>
          </a:lstStyle>
          <a:p>
            <a:r>
              <a:rPr lang="en-US"/>
              <a:t>Click to edit Master title style</a:t>
            </a:r>
          </a:p>
        </p:txBody>
      </p:sp>
      <p:grpSp>
        <p:nvGrpSpPr>
          <p:cNvPr id="10" name="Group 9">
            <a:extLst>
              <a:ext uri="{FF2B5EF4-FFF2-40B4-BE49-F238E27FC236}">
                <a16:creationId xmlns:a16="http://schemas.microsoft.com/office/drawing/2014/main" id="{073F9CF7-0C44-9141-B22D-6E6605B600BD}"/>
              </a:ext>
            </a:extLst>
          </p:cNvPr>
          <p:cNvGrpSpPr/>
          <p:nvPr userDrawn="1"/>
        </p:nvGrpSpPr>
        <p:grpSpPr>
          <a:xfrm>
            <a:off x="3198116" y="4876799"/>
            <a:ext cx="4841568" cy="911655"/>
            <a:chOff x="2398587" y="3657599"/>
            <a:chExt cx="3631176" cy="683741"/>
          </a:xfrm>
        </p:grpSpPr>
        <p:pic>
          <p:nvPicPr>
            <p:cNvPr id="7" name="Picture 6">
              <a:extLst>
                <a:ext uri="{FF2B5EF4-FFF2-40B4-BE49-F238E27FC236}">
                  <a16:creationId xmlns:a16="http://schemas.microsoft.com/office/drawing/2014/main" id="{A545364D-18F2-A645-9D71-47F8118A035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32042" y="3785666"/>
              <a:ext cx="329699" cy="466013"/>
            </a:xfrm>
            <a:prstGeom prst="rect">
              <a:avLst/>
            </a:prstGeom>
          </p:spPr>
        </p:pic>
        <p:cxnSp>
          <p:nvCxnSpPr>
            <p:cNvPr id="15" name="Straight Connector 14"/>
            <p:cNvCxnSpPr/>
            <p:nvPr userDrawn="1"/>
          </p:nvCxnSpPr>
          <p:spPr>
            <a:xfrm>
              <a:off x="4563763" y="3657599"/>
              <a:ext cx="0" cy="68374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3C5D618-B70D-4441-A480-EA8F29C1C30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806649" y="3783732"/>
              <a:ext cx="273799" cy="467948"/>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513336" y="3839851"/>
              <a:ext cx="516427" cy="291434"/>
            </a:xfrm>
            <a:prstGeom prst="rect">
              <a:avLst/>
            </a:prstGeom>
          </p:spPr>
        </p:pic>
        <p:grpSp>
          <p:nvGrpSpPr>
            <p:cNvPr id="16" name="Group 15">
              <a:extLst>
                <a:ext uri="{FF2B5EF4-FFF2-40B4-BE49-F238E27FC236}">
                  <a16:creationId xmlns:a16="http://schemas.microsoft.com/office/drawing/2014/main" id="{DD7DC47D-81C8-A642-A163-7BE0BF395A32}"/>
                </a:ext>
              </a:extLst>
            </p:cNvPr>
            <p:cNvGrpSpPr/>
            <p:nvPr userDrawn="1"/>
          </p:nvGrpSpPr>
          <p:grpSpPr>
            <a:xfrm>
              <a:off x="2398587" y="3727442"/>
              <a:ext cx="2053772" cy="579603"/>
              <a:chOff x="457201" y="4082473"/>
              <a:chExt cx="2544618" cy="718127"/>
            </a:xfrm>
          </p:grpSpPr>
          <p:sp>
            <p:nvSpPr>
              <p:cNvPr id="17" name="Rectangle 16">
                <a:extLst>
                  <a:ext uri="{FF2B5EF4-FFF2-40B4-BE49-F238E27FC236}">
                    <a16:creationId xmlns:a16="http://schemas.microsoft.com/office/drawing/2014/main" id="{FC4CBD42-1193-614C-BD5D-E361EB245E7A}"/>
                  </a:ext>
                </a:extLst>
              </p:cNvPr>
              <p:cNvSpPr/>
              <p:nvPr userDrawn="1"/>
            </p:nvSpPr>
            <p:spPr>
              <a:xfrm>
                <a:off x="457201" y="4082473"/>
                <a:ext cx="2544618" cy="71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a:extLst>
                  <a:ext uri="{FF2B5EF4-FFF2-40B4-BE49-F238E27FC236}">
                    <a16:creationId xmlns:a16="http://schemas.microsoft.com/office/drawing/2014/main" id="{21D7A908-396C-8648-B06C-A1CFE424843A}"/>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p:blipFill>
            <p:spPr>
              <a:xfrm>
                <a:off x="599592" y="4218146"/>
                <a:ext cx="2233738" cy="458822"/>
              </a:xfrm>
              <a:prstGeom prst="rect">
                <a:avLst/>
              </a:prstGeom>
            </p:spPr>
          </p:pic>
        </p:grpSp>
      </p:grpSp>
    </p:spTree>
    <p:extLst>
      <p:ext uri="{BB962C8B-B14F-4D97-AF65-F5344CB8AC3E}">
        <p14:creationId xmlns:p14="http://schemas.microsoft.com/office/powerpoint/2010/main" val="2724620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12768"/>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ontent - Blank no corner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FBF2-D6E4-FD41-890A-F945AB6DA12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3080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Main content slide (no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FBF2-D6E4-FD41-890A-F945AB6DA127}"/>
              </a:ext>
            </a:extLst>
          </p:cNvPr>
          <p:cNvSpPr>
            <a:spLocks noGrp="1"/>
          </p:cNvSpPr>
          <p:nvPr>
            <p:ph type="title"/>
          </p:nvPr>
        </p:nvSpPr>
        <p:spPr>
          <a:xfrm>
            <a:off x="474133" y="589901"/>
            <a:ext cx="10972800" cy="679519"/>
          </a:xfrm>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7E0FC655-A612-EF48-AB29-6C7A35BF9AC5}"/>
              </a:ext>
            </a:extLst>
          </p:cNvPr>
          <p:cNvCxnSpPr>
            <a:cxnSpLocks/>
          </p:cNvCxnSpPr>
          <p:nvPr userDrawn="1"/>
        </p:nvCxnSpPr>
        <p:spPr>
          <a:xfrm>
            <a:off x="623410" y="470447"/>
            <a:ext cx="1230284" cy="0"/>
          </a:xfrm>
          <a:prstGeom prst="line">
            <a:avLst/>
          </a:prstGeom>
          <a:ln w="31750" cap="rnd">
            <a:gradFill>
              <a:gsLst>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10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FA948CBA-E12F-370B-4968-38DEAAB6572E}"/>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16494C35-3DD1-E173-8230-5F84ADF28B1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1DD010A9-3C70-4AAE-B0B1-2F0A6A975C6A}"/>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4" name="Footer Placeholder 3">
            <a:extLst>
              <a:ext uri="{FF2B5EF4-FFF2-40B4-BE49-F238E27FC236}">
                <a16:creationId xmlns:a16="http://schemas.microsoft.com/office/drawing/2014/main" id="{96DD3F95-5352-DA99-3886-C9E467D8CC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26DDA4-0D8D-28DE-4D94-9B0BA8BE3DE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6" name="Picture 5">
            <a:extLst>
              <a:ext uri="{FF2B5EF4-FFF2-40B4-BE49-F238E27FC236}">
                <a16:creationId xmlns:a16="http://schemas.microsoft.com/office/drawing/2014/main" id="{FF4A8A98-AE05-CBD7-7B97-EF7648770BCB}"/>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61952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E92DE-BDAB-2988-D6B0-ED43527700A0}"/>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3" name="Footer Placeholder 2">
            <a:extLst>
              <a:ext uri="{FF2B5EF4-FFF2-40B4-BE49-F238E27FC236}">
                <a16:creationId xmlns:a16="http://schemas.microsoft.com/office/drawing/2014/main" id="{0E511BC4-5DA3-44B3-9A73-72F018C0F2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C00079-FA43-05EC-2AB6-0DF3C1ED0198}"/>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5" name="Picture 4">
            <a:extLst>
              <a:ext uri="{FF2B5EF4-FFF2-40B4-BE49-F238E27FC236}">
                <a16:creationId xmlns:a16="http://schemas.microsoft.com/office/drawing/2014/main" id="{38F1099F-ED58-E22B-10BB-2F2C3F60ABB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3008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5DC7-1D57-A7B0-F257-F3E58E192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C29C1-DA6F-D5F6-39C4-B700FF89B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5F5A6-3EF5-7D06-2888-78F32D9ED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510FA-FE56-7281-96AC-96598DEC2094}"/>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6" name="Footer Placeholder 5">
            <a:extLst>
              <a:ext uri="{FF2B5EF4-FFF2-40B4-BE49-F238E27FC236}">
                <a16:creationId xmlns:a16="http://schemas.microsoft.com/office/drawing/2014/main" id="{47A40A69-147A-DA87-AB39-89CFED07BB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4C419B-BF41-306B-0E5A-1102ECE1B252}"/>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838FA572-63AA-3BF2-8511-B3D897ECD52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75635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5485-1461-9DDA-0B8D-DE97113E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6BE23-7EAA-B327-72A8-8578370FB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BDE65F-E1DD-981C-96F9-14C38CF5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E6DDA-FF30-FF29-5B0F-35222B207246}"/>
              </a:ext>
            </a:extLst>
          </p:cNvPr>
          <p:cNvSpPr>
            <a:spLocks noGrp="1"/>
          </p:cNvSpPr>
          <p:nvPr>
            <p:ph type="dt" sz="half" idx="10"/>
          </p:nvPr>
        </p:nvSpPr>
        <p:spPr/>
        <p:txBody>
          <a:bodyPr/>
          <a:lstStyle/>
          <a:p>
            <a:fld id="{A690911B-69F9-3744-B7C9-EE3001597E97}" type="datetimeFigureOut">
              <a:rPr lang="en-US" smtClean="0"/>
              <a:t>1/16/2024</a:t>
            </a:fld>
            <a:endParaRPr lang="en-US" dirty="0"/>
          </a:p>
        </p:txBody>
      </p:sp>
      <p:sp>
        <p:nvSpPr>
          <p:cNvPr id="6" name="Footer Placeholder 5">
            <a:extLst>
              <a:ext uri="{FF2B5EF4-FFF2-40B4-BE49-F238E27FC236}">
                <a16:creationId xmlns:a16="http://schemas.microsoft.com/office/drawing/2014/main" id="{B52F8222-ADB6-2384-D5CA-A60AFD2FD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FE783-AE8C-CBD1-A9C6-ECDD121C999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BB989CA4-DDF9-E469-03F1-92D700087C2D}"/>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73208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E7464-2F36-0E4C-93B0-DC89B262C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FF2778-D279-5869-BE4D-3C0D7E4ED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482AA-4616-BE21-E8E0-BE464A13C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0911B-69F9-3744-B7C9-EE3001597E97}" type="datetimeFigureOut">
              <a:rPr lang="en-US" smtClean="0"/>
              <a:t>1/16/2024</a:t>
            </a:fld>
            <a:endParaRPr lang="en-US" dirty="0"/>
          </a:p>
        </p:txBody>
      </p:sp>
      <p:sp>
        <p:nvSpPr>
          <p:cNvPr id="5" name="Footer Placeholder 4">
            <a:extLst>
              <a:ext uri="{FF2B5EF4-FFF2-40B4-BE49-F238E27FC236}">
                <a16:creationId xmlns:a16="http://schemas.microsoft.com/office/drawing/2014/main" id="{6F5680AA-EBA1-35D3-B50F-7F6E064CF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2B8D3E-B70E-411C-FAA5-31608A17A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91C1E-E01A-454E-B6F5-F8A53A4B09A6}" type="slidenum">
              <a:rPr lang="en-US" smtClean="0"/>
              <a:t>‹#›</a:t>
            </a:fld>
            <a:endParaRPr lang="en-US" dirty="0"/>
          </a:p>
        </p:txBody>
      </p:sp>
    </p:spTree>
    <p:extLst>
      <p:ext uri="{BB962C8B-B14F-4D97-AF65-F5344CB8AC3E}">
        <p14:creationId xmlns:p14="http://schemas.microsoft.com/office/powerpoint/2010/main" val="3277756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609601" y="6177434"/>
            <a:ext cx="3864785" cy="276999"/>
          </a:xfrm>
          <a:prstGeom prst="rect">
            <a:avLst/>
          </a:prstGeom>
          <a:noFill/>
        </p:spPr>
        <p:txBody>
          <a:bodyPr wrap="square"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endParaRPr lang="en-US" sz="1200" dirty="0">
              <a:solidFill>
                <a:schemeClr val="tx1">
                  <a:lumMod val="60000"/>
                  <a:lumOff val="40000"/>
                </a:schemeClr>
              </a:solidFill>
            </a:endParaRPr>
          </a:p>
        </p:txBody>
      </p:sp>
      <p:sp>
        <p:nvSpPr>
          <p:cNvPr id="14" name="Title Placeholder 1"/>
          <p:cNvSpPr>
            <a:spLocks noGrp="1"/>
          </p:cNvSpPr>
          <p:nvPr>
            <p:ph type="title"/>
          </p:nvPr>
        </p:nvSpPr>
        <p:spPr>
          <a:xfrm>
            <a:off x="474133" y="386701"/>
            <a:ext cx="10972800" cy="679519"/>
          </a:xfrm>
          <a:prstGeom prst="rect">
            <a:avLst/>
          </a:prstGeom>
        </p:spPr>
        <p:txBody>
          <a:bodyPr vert="horz" lIns="91440" tIns="45720" rIns="91440" bIns="45720" rtlCol="0" anchor="ctr">
            <a:noAutofit/>
          </a:bodyPr>
          <a:lstStyle/>
          <a:p>
            <a:r>
              <a:rPr lang="en-US"/>
              <a:t>Click to edit Master title style</a:t>
            </a:r>
          </a:p>
        </p:txBody>
      </p:sp>
      <p:sp>
        <p:nvSpPr>
          <p:cNvPr id="15" name="Text Placeholder 6"/>
          <p:cNvSpPr>
            <a:spLocks noGrp="1"/>
          </p:cNvSpPr>
          <p:nvPr>
            <p:ph type="body" idx="1"/>
          </p:nvPr>
        </p:nvSpPr>
        <p:spPr>
          <a:xfrm>
            <a:off x="474132" y="1446951"/>
            <a:ext cx="109728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a:extLst>
              <a:ext uri="{FF2B5EF4-FFF2-40B4-BE49-F238E27FC236}">
                <a16:creationId xmlns:a16="http://schemas.microsoft.com/office/drawing/2014/main" id="{55546617-3A62-B845-8341-D517733E8A04}"/>
              </a:ext>
            </a:extLst>
          </p:cNvPr>
          <p:cNvSpPr txBox="1"/>
          <p:nvPr userDrawn="1"/>
        </p:nvSpPr>
        <p:spPr>
          <a:xfrm>
            <a:off x="101276" y="6473764"/>
            <a:ext cx="3864785" cy="235898"/>
          </a:xfrm>
          <a:prstGeom prst="rect">
            <a:avLst/>
          </a:prstGeom>
          <a:noFill/>
        </p:spPr>
        <p:txBody>
          <a:bodyPr wrap="square"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fld id="{4E8D6113-4202-0C41-9296-778E40204850}" type="slidenum">
              <a:rPr lang="en-US" sz="933" b="0" i="0" smtClean="0">
                <a:solidFill>
                  <a:schemeClr val="tx1">
                    <a:lumMod val="60000"/>
                    <a:lumOff val="40000"/>
                  </a:schemeClr>
                </a:solidFill>
                <a:latin typeface="Arial" panose="020B0604020202020204" pitchFamily="34" charset="0"/>
              </a:rPr>
              <a:pPr marL="0" marR="0" indent="0" algn="l" defTabSz="609585" rtl="0" eaLnBrk="1" fontAlgn="auto" latinLnBrk="0" hangingPunct="1">
                <a:lnSpc>
                  <a:spcPct val="100000"/>
                </a:lnSpc>
                <a:spcBef>
                  <a:spcPts val="0"/>
                </a:spcBef>
                <a:spcAft>
                  <a:spcPts val="0"/>
                </a:spcAft>
                <a:buClrTx/>
                <a:buSzTx/>
                <a:buFontTx/>
                <a:buNone/>
                <a:tabLst/>
                <a:defRPr/>
              </a:pPr>
              <a:t>‹#›</a:t>
            </a:fld>
            <a:endParaRPr lang="en-US" sz="933" b="0" i="0" dirty="0">
              <a:solidFill>
                <a:schemeClr val="tx1">
                  <a:lumMod val="60000"/>
                  <a:lumOff val="40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BB599234-CE73-014F-9958-3E83FD5B36F4}"/>
              </a:ext>
            </a:extLst>
          </p:cNvPr>
          <p:cNvSpPr txBox="1"/>
          <p:nvPr userDrawn="1"/>
        </p:nvSpPr>
        <p:spPr>
          <a:xfrm>
            <a:off x="367160" y="6500005"/>
            <a:ext cx="3864785" cy="194990"/>
          </a:xfrm>
          <a:prstGeom prst="rect">
            <a:avLst/>
          </a:prstGeom>
          <a:noFill/>
        </p:spPr>
        <p:txBody>
          <a:bodyPr wrap="square"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667" b="0" i="0" dirty="0">
                <a:solidFill>
                  <a:schemeClr val="tx1">
                    <a:lumMod val="60000"/>
                    <a:lumOff val="40000"/>
                  </a:schemeClr>
                </a:solidFill>
                <a:latin typeface="Arial" panose="020B0604020202020204" pitchFamily="34" charset="0"/>
              </a:rPr>
              <a:t>CONFIDENTIAL  |  NOT FOR DISTRIBUTION</a:t>
            </a:r>
          </a:p>
        </p:txBody>
      </p:sp>
      <p:pic>
        <p:nvPicPr>
          <p:cNvPr id="9" name="Picture 8">
            <a:extLst>
              <a:ext uri="{FF2B5EF4-FFF2-40B4-BE49-F238E27FC236}">
                <a16:creationId xmlns:a16="http://schemas.microsoft.com/office/drawing/2014/main" id="{1CF7E66E-341C-B844-95C8-7874C227F5F8}"/>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809721" y="6455764"/>
            <a:ext cx="239843" cy="239843"/>
          </a:xfrm>
          <a:prstGeom prst="rect">
            <a:avLst/>
          </a:prstGeom>
        </p:spPr>
      </p:pic>
      <p:sp>
        <p:nvSpPr>
          <p:cNvPr id="11" name="TextBox 10">
            <a:extLst>
              <a:ext uri="{FF2B5EF4-FFF2-40B4-BE49-F238E27FC236}">
                <a16:creationId xmlns:a16="http://schemas.microsoft.com/office/drawing/2014/main" id="{39F03655-2F1D-574C-8C67-0D9BA860EE15}"/>
              </a:ext>
            </a:extLst>
          </p:cNvPr>
          <p:cNvSpPr txBox="1"/>
          <p:nvPr userDrawn="1"/>
        </p:nvSpPr>
        <p:spPr>
          <a:xfrm>
            <a:off x="7949981" y="6453777"/>
            <a:ext cx="3864785" cy="235898"/>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933" dirty="0">
                <a:solidFill>
                  <a:schemeClr val="tx1">
                    <a:lumMod val="60000"/>
                    <a:lumOff val="40000"/>
                  </a:schemeClr>
                </a:solidFill>
              </a:rPr>
              <a:t>Blue Beyond Consulting</a:t>
            </a:r>
          </a:p>
        </p:txBody>
      </p:sp>
    </p:spTree>
    <p:extLst>
      <p:ext uri="{BB962C8B-B14F-4D97-AF65-F5344CB8AC3E}">
        <p14:creationId xmlns:p14="http://schemas.microsoft.com/office/powerpoint/2010/main" val="3184025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dt="0"/>
  <p:txStyles>
    <p:titleStyle>
      <a:lvl1pPr algn="l" defTabSz="609585" rtl="0" eaLnBrk="1" latinLnBrk="0" hangingPunct="1">
        <a:spcBef>
          <a:spcPct val="0"/>
        </a:spcBef>
        <a:buNone/>
        <a:defRPr sz="3200" b="0" i="0" kern="1200">
          <a:solidFill>
            <a:srgbClr val="253D5F"/>
          </a:solidFill>
          <a:latin typeface="Arial" panose="020B0604020202020204" pitchFamily="34" charset="0"/>
          <a:ea typeface="+mj-ea"/>
          <a:cs typeface="+mj-cs"/>
        </a:defRPr>
      </a:lvl1pPr>
    </p:titleStyle>
    <p:bodyStyle>
      <a:lvl1pPr marL="457189" indent="-457189" algn="l" defTabSz="609585" rtl="0" eaLnBrk="1" latinLnBrk="0" hangingPunct="1">
        <a:lnSpc>
          <a:spcPct val="90000"/>
        </a:lnSpc>
        <a:spcBef>
          <a:spcPts val="800"/>
        </a:spcBef>
        <a:buSzPct val="100000"/>
        <a:buFont typeface="Arial" charset="0"/>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lnSpc>
          <a:spcPct val="90000"/>
        </a:lnSpc>
        <a:spcBef>
          <a:spcPts val="800"/>
        </a:spcBef>
        <a:buClrTx/>
        <a:buSzPct val="80000"/>
        <a:buFont typeface="Courier New" charset="0"/>
        <a:buChar char="o"/>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lnSpc>
          <a:spcPct val="90000"/>
        </a:lnSpc>
        <a:spcBef>
          <a:spcPts val="800"/>
        </a:spcBef>
        <a:buClrTx/>
        <a:buFont typeface="Wingdings"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lnSpc>
          <a:spcPct val="90000"/>
        </a:lnSpc>
        <a:spcBef>
          <a:spcPts val="800"/>
        </a:spcBef>
        <a:buFont typeface="Arial"/>
        <a:buChar char="–"/>
        <a:defRPr sz="1867" b="0" i="0" kern="1200">
          <a:solidFill>
            <a:schemeClr val="tx1"/>
          </a:solidFill>
          <a:latin typeface="Arial" panose="020B0604020202020204" pitchFamily="34" charset="0"/>
          <a:ea typeface="+mn-ea"/>
          <a:cs typeface="+mn-cs"/>
        </a:defRPr>
      </a:lvl4pPr>
      <a:lvl5pPr marL="2743131" indent="-304792" algn="l" defTabSz="609585" rtl="0" eaLnBrk="1" latinLnBrk="0" hangingPunct="1">
        <a:lnSpc>
          <a:spcPct val="90000"/>
        </a:lnSpc>
        <a:spcBef>
          <a:spcPts val="800"/>
        </a:spcBef>
        <a:buFont typeface="Arial"/>
        <a:buChar char="»"/>
        <a:defRPr sz="1600"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609601" y="6177434"/>
            <a:ext cx="3864785" cy="276999"/>
          </a:xfrm>
          <a:prstGeom prst="rect">
            <a:avLst/>
          </a:prstGeom>
          <a:noFill/>
        </p:spPr>
        <p:txBody>
          <a:bodyPr wrap="square"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endParaRPr lang="en-US" sz="1200" dirty="0">
              <a:solidFill>
                <a:schemeClr val="tx1">
                  <a:lumMod val="60000"/>
                  <a:lumOff val="40000"/>
                </a:schemeClr>
              </a:solidFill>
            </a:endParaRPr>
          </a:p>
        </p:txBody>
      </p:sp>
      <p:sp>
        <p:nvSpPr>
          <p:cNvPr id="8" name="TextBox 7"/>
          <p:cNvSpPr txBox="1"/>
          <p:nvPr userDrawn="1"/>
        </p:nvSpPr>
        <p:spPr>
          <a:xfrm>
            <a:off x="7949981" y="6453777"/>
            <a:ext cx="3864785" cy="235898"/>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933" dirty="0">
                <a:solidFill>
                  <a:schemeClr val="tx1">
                    <a:lumMod val="60000"/>
                    <a:lumOff val="40000"/>
                  </a:schemeClr>
                </a:solidFill>
              </a:rPr>
              <a:t>Blue Beyond Consulting</a:t>
            </a:r>
          </a:p>
        </p:txBody>
      </p:sp>
      <p:sp>
        <p:nvSpPr>
          <p:cNvPr id="12" name="TextBox 11"/>
          <p:cNvSpPr txBox="1"/>
          <p:nvPr userDrawn="1"/>
        </p:nvSpPr>
        <p:spPr>
          <a:xfrm>
            <a:off x="101276" y="6473764"/>
            <a:ext cx="3864785" cy="235898"/>
          </a:xfrm>
          <a:prstGeom prst="rect">
            <a:avLst/>
          </a:prstGeom>
          <a:noFill/>
        </p:spPr>
        <p:txBody>
          <a:bodyPr wrap="square"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fld id="{4E8D6113-4202-0C41-9296-778E40204850}" type="slidenum">
              <a:rPr lang="en-US" sz="933" smtClean="0">
                <a:solidFill>
                  <a:schemeClr val="tx1">
                    <a:lumMod val="60000"/>
                    <a:lumOff val="40000"/>
                  </a:schemeClr>
                </a:solidFill>
              </a:rPr>
              <a:pPr marL="0" marR="0" indent="0" algn="l" defTabSz="609585" rtl="0" eaLnBrk="1" fontAlgn="auto" latinLnBrk="0" hangingPunct="1">
                <a:lnSpc>
                  <a:spcPct val="100000"/>
                </a:lnSpc>
                <a:spcBef>
                  <a:spcPts val="0"/>
                </a:spcBef>
                <a:spcAft>
                  <a:spcPts val="0"/>
                </a:spcAft>
                <a:buClrTx/>
                <a:buSzTx/>
                <a:buFontTx/>
                <a:buNone/>
                <a:tabLst/>
                <a:defRPr/>
              </a:pPr>
              <a:t>‹#›</a:t>
            </a:fld>
            <a:endParaRPr lang="en-US" sz="933" dirty="0">
              <a:solidFill>
                <a:schemeClr val="tx1">
                  <a:lumMod val="60000"/>
                  <a:lumOff val="40000"/>
                </a:schemeClr>
              </a:solidFill>
            </a:endParaRPr>
          </a:p>
        </p:txBody>
      </p:sp>
      <p:pic>
        <p:nvPicPr>
          <p:cNvPr id="13" name="Picture 12"/>
          <p:cNvPicPr>
            <a:picLocks noChangeAspect="1"/>
          </p:cNvPicPr>
          <p:nvPr userDrawn="1"/>
        </p:nvPicPr>
        <p:blipFill>
          <a:blip r:embed="rId29" cstate="print">
            <a:extLst>
              <a:ext uri="{28A0092B-C50C-407E-A947-70E740481C1C}">
                <a14:useLocalDpi xmlns:a14="http://schemas.microsoft.com/office/drawing/2010/main"/>
              </a:ext>
            </a:extLst>
          </a:blip>
          <a:srcRect/>
          <a:stretch/>
        </p:blipFill>
        <p:spPr>
          <a:xfrm>
            <a:off x="11809721" y="6455764"/>
            <a:ext cx="239843" cy="239843"/>
          </a:xfrm>
          <a:prstGeom prst="rect">
            <a:avLst/>
          </a:prstGeom>
        </p:spPr>
      </p:pic>
      <p:sp>
        <p:nvSpPr>
          <p:cNvPr id="14" name="Title Placeholder 1"/>
          <p:cNvSpPr>
            <a:spLocks noGrp="1"/>
          </p:cNvSpPr>
          <p:nvPr>
            <p:ph type="title"/>
          </p:nvPr>
        </p:nvSpPr>
        <p:spPr>
          <a:xfrm>
            <a:off x="609600" y="670758"/>
            <a:ext cx="10972800" cy="679519"/>
          </a:xfrm>
          <a:prstGeom prst="rect">
            <a:avLst/>
          </a:prstGeom>
        </p:spPr>
        <p:txBody>
          <a:bodyPr vert="horz" lIns="91440" tIns="45720" rIns="91440" bIns="45720" rtlCol="0" anchor="ctr">
            <a:noAutofit/>
          </a:bodyPr>
          <a:lstStyle/>
          <a:p>
            <a:r>
              <a:rPr lang="en-US"/>
              <a:t>Click to edit Master title style</a:t>
            </a:r>
          </a:p>
        </p:txBody>
      </p:sp>
      <p:sp>
        <p:nvSpPr>
          <p:cNvPr id="15" name="Text Placeholder 6"/>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51235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Lst>
  <p:hf sldNum="0" hdr="0" dt="0"/>
  <p:txStyles>
    <p:titleStyle>
      <a:lvl1pPr algn="l" defTabSz="609585" rtl="0" eaLnBrk="1" latinLnBrk="0" hangingPunct="1">
        <a:spcBef>
          <a:spcPct val="0"/>
        </a:spcBef>
        <a:buNone/>
        <a:defRPr sz="4000" b="1" kern="1200">
          <a:solidFill>
            <a:schemeClr val="tx1"/>
          </a:solidFill>
          <a:latin typeface="+mj-lt"/>
          <a:ea typeface="+mj-ea"/>
          <a:cs typeface="+mj-cs"/>
        </a:defRPr>
      </a:lvl1pPr>
    </p:titleStyle>
    <p:bodyStyle>
      <a:lvl1pPr marL="457189" indent="-457189" algn="l" defTabSz="609585" rtl="0" eaLnBrk="1" latinLnBrk="0" hangingPunct="1">
        <a:spcBef>
          <a:spcPct val="20000"/>
        </a:spcBef>
        <a:buSzPct val="100000"/>
        <a:buFont typeface="Arial" charset="0"/>
        <a:buChar char="•"/>
        <a:defRPr sz="2933" kern="1200">
          <a:solidFill>
            <a:schemeClr val="tx1"/>
          </a:solidFill>
          <a:latin typeface="+mn-lt"/>
          <a:ea typeface="+mn-ea"/>
          <a:cs typeface="+mn-cs"/>
        </a:defRPr>
      </a:lvl1pPr>
      <a:lvl2pPr marL="990575" indent="-380990" algn="l" defTabSz="609585" rtl="0" eaLnBrk="1" latinLnBrk="0" hangingPunct="1">
        <a:spcBef>
          <a:spcPct val="20000"/>
        </a:spcBef>
        <a:buClrTx/>
        <a:buSzPct val="80000"/>
        <a:buFont typeface="Courier New" charset="0"/>
        <a:buChar char="o"/>
        <a:defRPr sz="2400" kern="1200">
          <a:solidFill>
            <a:schemeClr val="tx1">
              <a:lumMod val="60000"/>
              <a:lumOff val="40000"/>
            </a:schemeClr>
          </a:solidFill>
          <a:latin typeface="+mn-lt"/>
          <a:ea typeface="+mn-ea"/>
          <a:cs typeface="+mn-cs"/>
        </a:defRPr>
      </a:lvl2pPr>
      <a:lvl3pPr marL="1523962" indent="-304792" algn="l" defTabSz="609585" rtl="0" eaLnBrk="1" latinLnBrk="0" hangingPunct="1">
        <a:spcBef>
          <a:spcPct val="20000"/>
        </a:spcBef>
        <a:buClrTx/>
        <a:buFont typeface="Wingdings" charset="2"/>
        <a:buChar char="§"/>
        <a:defRPr sz="2133" kern="1200">
          <a:solidFill>
            <a:schemeClr val="tx1">
              <a:lumMod val="40000"/>
              <a:lumOff val="60000"/>
            </a:schemeClr>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olutions.nuventiv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www.bloomu.edu/institutional-effectiveness-technology" TargetMode="External"/><Relationship Id="rId4" Type="http://schemas.openxmlformats.org/officeDocument/2006/relationships/hyperlink" Target="mailto:sjones@commonwealthu.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loomu.az1.qualtrics.com/jfe/form/SV_034Bc2Ss1Q2YHM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bloomu.az1.qualtrics.com/jfe/form/SV_034Bc2Ss1Q2YHM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073C-8FEE-C867-6384-8C095B051A1C}"/>
              </a:ext>
            </a:extLst>
          </p:cNvPr>
          <p:cNvSpPr>
            <a:spLocks noGrp="1"/>
          </p:cNvSpPr>
          <p:nvPr>
            <p:ph type="ctrTitle"/>
          </p:nvPr>
        </p:nvSpPr>
        <p:spPr/>
        <p:txBody>
          <a:bodyPr>
            <a:normAutofit fontScale="90000"/>
          </a:bodyPr>
          <a:lstStyle/>
          <a:p>
            <a:r>
              <a:rPr lang="en-US" dirty="0" err="1"/>
              <a:t>Nuventive</a:t>
            </a:r>
            <a:r>
              <a:rPr lang="en-US" dirty="0"/>
              <a:t> </a:t>
            </a:r>
            <a:r>
              <a:rPr lang="en-US"/>
              <a:t>Solutions Premier - </a:t>
            </a:r>
            <a:r>
              <a:rPr lang="en-US" dirty="0"/>
              <a:t>Administrative Unit Assessment Training</a:t>
            </a:r>
          </a:p>
        </p:txBody>
      </p:sp>
      <p:sp>
        <p:nvSpPr>
          <p:cNvPr id="3" name="Subtitle 2">
            <a:extLst>
              <a:ext uri="{FF2B5EF4-FFF2-40B4-BE49-F238E27FC236}">
                <a16:creationId xmlns:a16="http://schemas.microsoft.com/office/drawing/2014/main" id="{9DAFD6D6-A7E6-192B-C448-C894A89CD3D0}"/>
              </a:ext>
            </a:extLst>
          </p:cNvPr>
          <p:cNvSpPr>
            <a:spLocks noGrp="1"/>
          </p:cNvSpPr>
          <p:nvPr>
            <p:ph type="subTitle" idx="1"/>
          </p:nvPr>
        </p:nvSpPr>
        <p:spPr>
          <a:xfrm>
            <a:off x="1524000" y="3947726"/>
            <a:ext cx="9144000" cy="1113895"/>
          </a:xfrm>
        </p:spPr>
        <p:txBody>
          <a:bodyPr>
            <a:normAutofit/>
          </a:bodyPr>
          <a:lstStyle/>
          <a:p>
            <a:r>
              <a:rPr lang="en-US" dirty="0">
                <a:solidFill>
                  <a:schemeClr val="bg1"/>
                </a:solidFill>
              </a:rPr>
              <a:t>January 16, 2024</a:t>
            </a:r>
          </a:p>
        </p:txBody>
      </p:sp>
      <p:pic>
        <p:nvPicPr>
          <p:cNvPr id="6" name="Picture 5">
            <a:extLst>
              <a:ext uri="{FF2B5EF4-FFF2-40B4-BE49-F238E27FC236}">
                <a16:creationId xmlns:a16="http://schemas.microsoft.com/office/drawing/2014/main" id="{48CA57F0-8C8F-4A0E-9059-DBABF4FE76AC}"/>
              </a:ext>
            </a:extLst>
          </p:cNvPr>
          <p:cNvPicPr>
            <a:picLocks noChangeAspect="1"/>
          </p:cNvPicPr>
          <p:nvPr/>
        </p:nvPicPr>
        <p:blipFill>
          <a:blip r:embed="rId3"/>
          <a:stretch>
            <a:fillRect/>
          </a:stretch>
        </p:blipFill>
        <p:spPr>
          <a:xfrm>
            <a:off x="2595365" y="4715933"/>
            <a:ext cx="7001270" cy="1761748"/>
          </a:xfrm>
          <a:prstGeom prst="rect">
            <a:avLst/>
          </a:prstGeom>
        </p:spPr>
      </p:pic>
    </p:spTree>
    <p:extLst>
      <p:ext uri="{BB962C8B-B14F-4D97-AF65-F5344CB8AC3E}">
        <p14:creationId xmlns:p14="http://schemas.microsoft.com/office/powerpoint/2010/main" val="283885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EC6F-73A0-40F8-8E88-801E1EE5DB6A}"/>
              </a:ext>
            </a:extLst>
          </p:cNvPr>
          <p:cNvSpPr>
            <a:spLocks noGrp="1"/>
          </p:cNvSpPr>
          <p:nvPr>
            <p:ph type="title"/>
          </p:nvPr>
        </p:nvSpPr>
        <p:spPr/>
        <p:txBody>
          <a:bodyPr/>
          <a:lstStyle/>
          <a:p>
            <a:r>
              <a:rPr lang="en-US" dirty="0"/>
              <a:t>Rubric Scores for Results/Outcomes</a:t>
            </a:r>
          </a:p>
        </p:txBody>
      </p:sp>
      <p:sp>
        <p:nvSpPr>
          <p:cNvPr id="3" name="Content Placeholder 2">
            <a:extLst>
              <a:ext uri="{FF2B5EF4-FFF2-40B4-BE49-F238E27FC236}">
                <a16:creationId xmlns:a16="http://schemas.microsoft.com/office/drawing/2014/main" id="{DAB852D0-0959-41A3-920F-FAADE46412E0}"/>
              </a:ext>
            </a:extLst>
          </p:cNvPr>
          <p:cNvSpPr>
            <a:spLocks noGrp="1"/>
          </p:cNvSpPr>
          <p:nvPr>
            <p:ph idx="1"/>
          </p:nvPr>
        </p:nvSpPr>
        <p:spPr>
          <a:xfrm>
            <a:off x="403485" y="1844331"/>
            <a:ext cx="4378376" cy="4351338"/>
          </a:xfrm>
        </p:spPr>
        <p:txBody>
          <a:bodyPr/>
          <a:lstStyle/>
          <a:p>
            <a:r>
              <a:rPr lang="en-US" dirty="0"/>
              <a:t>For 2022-23, most programs reported results as designated by a 2.69/3.0 rating</a:t>
            </a:r>
          </a:p>
          <a:p>
            <a:r>
              <a:rPr lang="en-US" dirty="0"/>
              <a:t>For 2023-24, the rubric will include this rating and a component for whether you made </a:t>
            </a:r>
            <a:r>
              <a:rPr lang="en-US" b="1" dirty="0"/>
              <a:t>progress toward meeting or met annual targets.</a:t>
            </a:r>
          </a:p>
        </p:txBody>
      </p:sp>
      <p:sp>
        <p:nvSpPr>
          <p:cNvPr id="4" name="Slide Number Placeholder 3">
            <a:extLst>
              <a:ext uri="{FF2B5EF4-FFF2-40B4-BE49-F238E27FC236}">
                <a16:creationId xmlns:a16="http://schemas.microsoft.com/office/drawing/2014/main" id="{44AC073C-AF7E-4DCE-B2E8-11493D9F60CA}"/>
              </a:ext>
            </a:extLst>
          </p:cNvPr>
          <p:cNvSpPr>
            <a:spLocks noGrp="1"/>
          </p:cNvSpPr>
          <p:nvPr>
            <p:ph type="sldNum" sz="quarter" idx="12"/>
          </p:nvPr>
        </p:nvSpPr>
        <p:spPr/>
        <p:txBody>
          <a:bodyPr/>
          <a:lstStyle/>
          <a:p>
            <a:fld id="{C7091C1E-E01A-454E-B6F5-F8A53A4B09A6}" type="slidenum">
              <a:rPr lang="en-US" smtClean="0"/>
              <a:t>10</a:t>
            </a:fld>
            <a:endParaRPr lang="en-US" dirty="0"/>
          </a:p>
        </p:txBody>
      </p:sp>
      <p:pic>
        <p:nvPicPr>
          <p:cNvPr id="7" name="Picture 6">
            <a:extLst>
              <a:ext uri="{FF2B5EF4-FFF2-40B4-BE49-F238E27FC236}">
                <a16:creationId xmlns:a16="http://schemas.microsoft.com/office/drawing/2014/main" id="{017981DF-B30A-46D0-A438-AA9DA8E09475}"/>
              </a:ext>
            </a:extLst>
          </p:cNvPr>
          <p:cNvPicPr>
            <a:picLocks noChangeAspect="1"/>
          </p:cNvPicPr>
          <p:nvPr/>
        </p:nvPicPr>
        <p:blipFill>
          <a:blip r:embed="rId2"/>
          <a:stretch>
            <a:fillRect/>
          </a:stretch>
        </p:blipFill>
        <p:spPr>
          <a:xfrm>
            <a:off x="4781861" y="1683651"/>
            <a:ext cx="7283191" cy="4672699"/>
          </a:xfrm>
          <a:prstGeom prst="rect">
            <a:avLst/>
          </a:prstGeom>
        </p:spPr>
      </p:pic>
      <p:sp>
        <p:nvSpPr>
          <p:cNvPr id="6" name="TextBox 5">
            <a:extLst>
              <a:ext uri="{FF2B5EF4-FFF2-40B4-BE49-F238E27FC236}">
                <a16:creationId xmlns:a16="http://schemas.microsoft.com/office/drawing/2014/main" id="{FEAE34D6-4195-4691-A465-7320FC9AC3C5}"/>
              </a:ext>
            </a:extLst>
          </p:cNvPr>
          <p:cNvSpPr txBox="1"/>
          <p:nvPr/>
        </p:nvSpPr>
        <p:spPr>
          <a:xfrm>
            <a:off x="6831981" y="2472007"/>
            <a:ext cx="2155902" cy="369332"/>
          </a:xfrm>
          <a:prstGeom prst="rect">
            <a:avLst/>
          </a:prstGeom>
          <a:solidFill>
            <a:srgbClr val="F3D03E"/>
          </a:solidFill>
          <a:ln w="9525">
            <a:solidFill>
              <a:schemeClr val="tx1"/>
            </a:solidFill>
          </a:ln>
        </p:spPr>
        <p:txBody>
          <a:bodyPr wrap="square" rtlCol="0">
            <a:spAutoFit/>
          </a:bodyPr>
          <a:lstStyle/>
          <a:p>
            <a:pPr algn="ctr"/>
            <a:r>
              <a:rPr lang="en-US" b="1" dirty="0"/>
              <a:t>Last year’s results</a:t>
            </a:r>
          </a:p>
        </p:txBody>
      </p:sp>
    </p:spTree>
    <p:extLst>
      <p:ext uri="{BB962C8B-B14F-4D97-AF65-F5344CB8AC3E}">
        <p14:creationId xmlns:p14="http://schemas.microsoft.com/office/powerpoint/2010/main" val="49085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48B93-BEBE-4C93-A8D8-CB4E74685FE4}"/>
              </a:ext>
            </a:extLst>
          </p:cNvPr>
          <p:cNvPicPr>
            <a:picLocks noChangeAspect="1"/>
          </p:cNvPicPr>
          <p:nvPr/>
        </p:nvPicPr>
        <p:blipFill>
          <a:blip r:embed="rId2"/>
          <a:stretch>
            <a:fillRect/>
          </a:stretch>
        </p:blipFill>
        <p:spPr>
          <a:xfrm>
            <a:off x="4976734" y="1727670"/>
            <a:ext cx="7272494" cy="5130330"/>
          </a:xfrm>
          <a:prstGeom prst="rect">
            <a:avLst/>
          </a:prstGeom>
        </p:spPr>
      </p:pic>
      <p:sp>
        <p:nvSpPr>
          <p:cNvPr id="2" name="Title 1">
            <a:extLst>
              <a:ext uri="{FF2B5EF4-FFF2-40B4-BE49-F238E27FC236}">
                <a16:creationId xmlns:a16="http://schemas.microsoft.com/office/drawing/2014/main" id="{7162EAD4-75DE-471C-8644-BCE7A97DAC18}"/>
              </a:ext>
            </a:extLst>
          </p:cNvPr>
          <p:cNvSpPr>
            <a:spLocks noGrp="1"/>
          </p:cNvSpPr>
          <p:nvPr>
            <p:ph type="title"/>
          </p:nvPr>
        </p:nvSpPr>
        <p:spPr/>
        <p:txBody>
          <a:bodyPr/>
          <a:lstStyle/>
          <a:p>
            <a:r>
              <a:rPr lang="en-US" dirty="0"/>
              <a:t>Rubric Scores for Action Plan</a:t>
            </a:r>
          </a:p>
        </p:txBody>
      </p:sp>
      <p:sp>
        <p:nvSpPr>
          <p:cNvPr id="3" name="Content Placeholder 2">
            <a:extLst>
              <a:ext uri="{FF2B5EF4-FFF2-40B4-BE49-F238E27FC236}">
                <a16:creationId xmlns:a16="http://schemas.microsoft.com/office/drawing/2014/main" id="{B5E49E57-F8E9-4053-879C-4261A81C44A3}"/>
              </a:ext>
            </a:extLst>
          </p:cNvPr>
          <p:cNvSpPr>
            <a:spLocks noGrp="1"/>
          </p:cNvSpPr>
          <p:nvPr>
            <p:ph idx="1"/>
          </p:nvPr>
        </p:nvSpPr>
        <p:spPr>
          <a:xfrm>
            <a:off x="583367" y="1825625"/>
            <a:ext cx="4618220" cy="4351338"/>
          </a:xfrm>
        </p:spPr>
        <p:txBody>
          <a:bodyPr/>
          <a:lstStyle/>
          <a:p>
            <a:r>
              <a:rPr lang="en-US" dirty="0"/>
              <a:t>For 2022-23, more than half of the units stated actions that align to the goals, results data, or future priorities.</a:t>
            </a:r>
          </a:p>
          <a:p>
            <a:r>
              <a:rPr lang="en-US" dirty="0"/>
              <a:t>For 2023-24, the rubric will include alignment to actions with priorities, goals, </a:t>
            </a:r>
            <a:r>
              <a:rPr lang="en-US" b="1" dirty="0"/>
              <a:t>and outcomes </a:t>
            </a:r>
          </a:p>
        </p:txBody>
      </p:sp>
      <p:sp>
        <p:nvSpPr>
          <p:cNvPr id="4" name="Slide Number Placeholder 3">
            <a:extLst>
              <a:ext uri="{FF2B5EF4-FFF2-40B4-BE49-F238E27FC236}">
                <a16:creationId xmlns:a16="http://schemas.microsoft.com/office/drawing/2014/main" id="{1047B5A8-81AF-4AAD-8399-CC272BD35F98}"/>
              </a:ext>
            </a:extLst>
          </p:cNvPr>
          <p:cNvSpPr>
            <a:spLocks noGrp="1"/>
          </p:cNvSpPr>
          <p:nvPr>
            <p:ph type="sldNum" sz="quarter" idx="12"/>
          </p:nvPr>
        </p:nvSpPr>
        <p:spPr/>
        <p:txBody>
          <a:bodyPr/>
          <a:lstStyle/>
          <a:p>
            <a:fld id="{C7091C1E-E01A-454E-B6F5-F8A53A4B09A6}" type="slidenum">
              <a:rPr lang="en-US" smtClean="0"/>
              <a:t>11</a:t>
            </a:fld>
            <a:endParaRPr lang="en-US" dirty="0"/>
          </a:p>
        </p:txBody>
      </p:sp>
      <p:sp>
        <p:nvSpPr>
          <p:cNvPr id="6" name="TextBox 5">
            <a:extLst>
              <a:ext uri="{FF2B5EF4-FFF2-40B4-BE49-F238E27FC236}">
                <a16:creationId xmlns:a16="http://schemas.microsoft.com/office/drawing/2014/main" id="{7672ECBB-8172-4433-8C31-8CA1AE25AFAA}"/>
              </a:ext>
            </a:extLst>
          </p:cNvPr>
          <p:cNvSpPr txBox="1"/>
          <p:nvPr/>
        </p:nvSpPr>
        <p:spPr>
          <a:xfrm>
            <a:off x="6831981" y="2472007"/>
            <a:ext cx="2155902" cy="369332"/>
          </a:xfrm>
          <a:prstGeom prst="rect">
            <a:avLst/>
          </a:prstGeom>
          <a:solidFill>
            <a:srgbClr val="F3D03E"/>
          </a:solidFill>
          <a:ln w="9525">
            <a:solidFill>
              <a:schemeClr val="tx1"/>
            </a:solidFill>
          </a:ln>
        </p:spPr>
        <p:txBody>
          <a:bodyPr wrap="square" rtlCol="0">
            <a:spAutoFit/>
          </a:bodyPr>
          <a:lstStyle/>
          <a:p>
            <a:pPr algn="ctr"/>
            <a:r>
              <a:rPr lang="en-US" b="1" dirty="0"/>
              <a:t>Last year’s results</a:t>
            </a:r>
          </a:p>
        </p:txBody>
      </p:sp>
    </p:spTree>
    <p:extLst>
      <p:ext uri="{BB962C8B-B14F-4D97-AF65-F5344CB8AC3E}">
        <p14:creationId xmlns:p14="http://schemas.microsoft.com/office/powerpoint/2010/main" val="45951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3312-57BB-4132-B440-C11D3D56B387}"/>
              </a:ext>
            </a:extLst>
          </p:cNvPr>
          <p:cNvSpPr>
            <a:spLocks noGrp="1"/>
          </p:cNvSpPr>
          <p:nvPr>
            <p:ph type="title"/>
          </p:nvPr>
        </p:nvSpPr>
        <p:spPr/>
        <p:txBody>
          <a:bodyPr/>
          <a:lstStyle/>
          <a:p>
            <a:r>
              <a:rPr lang="en-US" dirty="0"/>
              <a:t>Institutional Effectiveness Unit Example</a:t>
            </a:r>
          </a:p>
        </p:txBody>
      </p:sp>
      <p:sp>
        <p:nvSpPr>
          <p:cNvPr id="3" name="Content Placeholder 2">
            <a:extLst>
              <a:ext uri="{FF2B5EF4-FFF2-40B4-BE49-F238E27FC236}">
                <a16:creationId xmlns:a16="http://schemas.microsoft.com/office/drawing/2014/main" id="{C08DF0C4-5445-486E-B584-CC03926A8FC2}"/>
              </a:ext>
            </a:extLst>
          </p:cNvPr>
          <p:cNvSpPr>
            <a:spLocks noGrp="1"/>
          </p:cNvSpPr>
          <p:nvPr>
            <p:ph idx="1"/>
          </p:nvPr>
        </p:nvSpPr>
        <p:spPr>
          <a:xfrm>
            <a:off x="838201" y="2517328"/>
            <a:ext cx="10515600" cy="4351338"/>
          </a:xfrm>
        </p:spPr>
        <p:txBody>
          <a:bodyPr/>
          <a:lstStyle/>
          <a:p>
            <a:endParaRPr lang="en-US" dirty="0"/>
          </a:p>
        </p:txBody>
      </p:sp>
      <p:sp>
        <p:nvSpPr>
          <p:cNvPr id="4" name="Slide Number Placeholder 3">
            <a:extLst>
              <a:ext uri="{FF2B5EF4-FFF2-40B4-BE49-F238E27FC236}">
                <a16:creationId xmlns:a16="http://schemas.microsoft.com/office/drawing/2014/main" id="{E35DA1BC-2DC0-4A6D-9D70-49D2388A4DB8}"/>
              </a:ext>
            </a:extLst>
          </p:cNvPr>
          <p:cNvSpPr>
            <a:spLocks noGrp="1"/>
          </p:cNvSpPr>
          <p:nvPr>
            <p:ph type="sldNum" sz="quarter" idx="12"/>
          </p:nvPr>
        </p:nvSpPr>
        <p:spPr>
          <a:xfrm>
            <a:off x="8610601" y="7048053"/>
            <a:ext cx="2743200" cy="365125"/>
          </a:xfrm>
        </p:spPr>
        <p:txBody>
          <a:bodyPr/>
          <a:lstStyle/>
          <a:p>
            <a:fld id="{C7091C1E-E01A-454E-B6F5-F8A53A4B09A6}" type="slidenum">
              <a:rPr lang="en-US" smtClean="0"/>
              <a:t>12</a:t>
            </a:fld>
            <a:endParaRPr lang="en-US" dirty="0"/>
          </a:p>
        </p:txBody>
      </p:sp>
      <p:pic>
        <p:nvPicPr>
          <p:cNvPr id="5" name="Picture 4">
            <a:extLst>
              <a:ext uri="{FF2B5EF4-FFF2-40B4-BE49-F238E27FC236}">
                <a16:creationId xmlns:a16="http://schemas.microsoft.com/office/drawing/2014/main" id="{11808EE8-6F95-4822-BED3-87B06BD3684E}"/>
              </a:ext>
            </a:extLst>
          </p:cNvPr>
          <p:cNvPicPr>
            <a:picLocks noChangeAspect="1"/>
          </p:cNvPicPr>
          <p:nvPr/>
        </p:nvPicPr>
        <p:blipFill>
          <a:blip r:embed="rId3"/>
          <a:stretch>
            <a:fillRect/>
          </a:stretch>
        </p:blipFill>
        <p:spPr>
          <a:xfrm>
            <a:off x="223023" y="2467734"/>
            <a:ext cx="11968977" cy="795519"/>
          </a:xfrm>
          <a:prstGeom prst="rect">
            <a:avLst/>
          </a:prstGeom>
        </p:spPr>
      </p:pic>
      <p:pic>
        <p:nvPicPr>
          <p:cNvPr id="12" name="Picture 11">
            <a:extLst>
              <a:ext uri="{FF2B5EF4-FFF2-40B4-BE49-F238E27FC236}">
                <a16:creationId xmlns:a16="http://schemas.microsoft.com/office/drawing/2014/main" id="{7BDB41AD-BB5C-46D6-AB09-327A456F8F81}"/>
              </a:ext>
            </a:extLst>
          </p:cNvPr>
          <p:cNvPicPr>
            <a:picLocks noChangeAspect="1"/>
          </p:cNvPicPr>
          <p:nvPr/>
        </p:nvPicPr>
        <p:blipFill>
          <a:blip r:embed="rId4"/>
          <a:stretch>
            <a:fillRect/>
          </a:stretch>
        </p:blipFill>
        <p:spPr>
          <a:xfrm>
            <a:off x="4609242" y="3239220"/>
            <a:ext cx="7115175" cy="3719139"/>
          </a:xfrm>
          <a:prstGeom prst="rect">
            <a:avLst/>
          </a:prstGeom>
        </p:spPr>
      </p:pic>
      <p:pic>
        <p:nvPicPr>
          <p:cNvPr id="14" name="Picture 13">
            <a:extLst>
              <a:ext uri="{FF2B5EF4-FFF2-40B4-BE49-F238E27FC236}">
                <a16:creationId xmlns:a16="http://schemas.microsoft.com/office/drawing/2014/main" id="{84EBD503-1FE1-4647-A835-29A050F61CAC}"/>
              </a:ext>
            </a:extLst>
          </p:cNvPr>
          <p:cNvPicPr>
            <a:picLocks noChangeAspect="1"/>
          </p:cNvPicPr>
          <p:nvPr/>
        </p:nvPicPr>
        <p:blipFill>
          <a:blip r:embed="rId5"/>
          <a:stretch>
            <a:fillRect/>
          </a:stretch>
        </p:blipFill>
        <p:spPr>
          <a:xfrm>
            <a:off x="223024" y="3223963"/>
            <a:ext cx="4386218" cy="1371600"/>
          </a:xfrm>
          <a:prstGeom prst="rect">
            <a:avLst/>
          </a:prstGeom>
        </p:spPr>
      </p:pic>
      <p:sp>
        <p:nvSpPr>
          <p:cNvPr id="9" name="Arrow: Right 8">
            <a:extLst>
              <a:ext uri="{FF2B5EF4-FFF2-40B4-BE49-F238E27FC236}">
                <a16:creationId xmlns:a16="http://schemas.microsoft.com/office/drawing/2014/main" id="{A7291E6A-EEBC-4741-9879-3EEC0AD5330B}"/>
              </a:ext>
            </a:extLst>
          </p:cNvPr>
          <p:cNvSpPr/>
          <p:nvPr/>
        </p:nvSpPr>
        <p:spPr>
          <a:xfrm rot="18687523">
            <a:off x="3422648" y="4725223"/>
            <a:ext cx="1272110" cy="747131"/>
          </a:xfrm>
          <a:prstGeom prst="rightArrow">
            <a:avLst/>
          </a:prstGeom>
          <a:solidFill>
            <a:srgbClr val="6900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614A0D-28E3-4E70-A213-D6923A585C02}"/>
              </a:ext>
            </a:extLst>
          </p:cNvPr>
          <p:cNvSpPr txBox="1"/>
          <p:nvPr/>
        </p:nvSpPr>
        <p:spPr>
          <a:xfrm>
            <a:off x="231457" y="4813477"/>
            <a:ext cx="3967117" cy="923330"/>
          </a:xfrm>
          <a:prstGeom prst="rect">
            <a:avLst/>
          </a:prstGeom>
          <a:solidFill>
            <a:srgbClr val="690030"/>
          </a:solidFill>
        </p:spPr>
        <p:txBody>
          <a:bodyPr wrap="square" rtlCol="0">
            <a:spAutoFit/>
          </a:bodyPr>
          <a:lstStyle/>
          <a:p>
            <a:r>
              <a:rPr lang="en-US" b="1" dirty="0">
                <a:solidFill>
                  <a:schemeClr val="bg1"/>
                </a:solidFill>
              </a:rPr>
              <a:t>Avoid listing initiatives (how you are accomplishing the goal) for your measures and targets</a:t>
            </a:r>
          </a:p>
        </p:txBody>
      </p:sp>
      <p:sp>
        <p:nvSpPr>
          <p:cNvPr id="15" name="Arrow: Right 14">
            <a:extLst>
              <a:ext uri="{FF2B5EF4-FFF2-40B4-BE49-F238E27FC236}">
                <a16:creationId xmlns:a16="http://schemas.microsoft.com/office/drawing/2014/main" id="{7E40F69C-4CA5-47F4-ADE2-0F52F66D9A47}"/>
              </a:ext>
            </a:extLst>
          </p:cNvPr>
          <p:cNvSpPr/>
          <p:nvPr/>
        </p:nvSpPr>
        <p:spPr>
          <a:xfrm rot="14630971">
            <a:off x="8471944" y="4745882"/>
            <a:ext cx="2328425" cy="747131"/>
          </a:xfrm>
          <a:prstGeom prst="rightArrow">
            <a:avLst/>
          </a:prstGeom>
          <a:solidFill>
            <a:srgbClr val="6900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4E4D4E-00E1-4252-AD88-D9A7E46F8059}"/>
              </a:ext>
            </a:extLst>
          </p:cNvPr>
          <p:cNvSpPr txBox="1"/>
          <p:nvPr/>
        </p:nvSpPr>
        <p:spPr>
          <a:xfrm>
            <a:off x="8138434" y="5528518"/>
            <a:ext cx="3860279" cy="923330"/>
          </a:xfrm>
          <a:prstGeom prst="rect">
            <a:avLst/>
          </a:prstGeom>
          <a:solidFill>
            <a:srgbClr val="690030"/>
          </a:solidFill>
        </p:spPr>
        <p:txBody>
          <a:bodyPr wrap="square" rtlCol="0">
            <a:spAutoFit/>
          </a:bodyPr>
          <a:lstStyle/>
          <a:p>
            <a:r>
              <a:rPr lang="en-US" dirty="0">
                <a:ln>
                  <a:solidFill>
                    <a:schemeClr val="bg1"/>
                  </a:solidFill>
                </a:ln>
                <a:solidFill>
                  <a:schemeClr val="bg1"/>
                </a:solidFill>
              </a:rPr>
              <a:t>May want to enter multiple measures separately to determine met/not met for each one.</a:t>
            </a:r>
            <a:endParaRPr lang="en-US" b="1" dirty="0">
              <a:ln>
                <a:solidFill>
                  <a:schemeClr val="bg1"/>
                </a:solidFill>
              </a:ln>
              <a:solidFill>
                <a:schemeClr val="bg1"/>
              </a:solidFill>
            </a:endParaRPr>
          </a:p>
        </p:txBody>
      </p:sp>
      <p:sp>
        <p:nvSpPr>
          <p:cNvPr id="17" name="TextBox 16">
            <a:extLst>
              <a:ext uri="{FF2B5EF4-FFF2-40B4-BE49-F238E27FC236}">
                <a16:creationId xmlns:a16="http://schemas.microsoft.com/office/drawing/2014/main" id="{55F1283D-ACC3-4C4A-A409-1E828813EE25}"/>
              </a:ext>
            </a:extLst>
          </p:cNvPr>
          <p:cNvSpPr txBox="1"/>
          <p:nvPr/>
        </p:nvSpPr>
        <p:spPr>
          <a:xfrm>
            <a:off x="512956" y="1761894"/>
            <a:ext cx="11485757"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Enter results and action plan for next year</a:t>
            </a:r>
          </a:p>
        </p:txBody>
      </p:sp>
    </p:spTree>
    <p:extLst>
      <p:ext uri="{BB962C8B-B14F-4D97-AF65-F5344CB8AC3E}">
        <p14:creationId xmlns:p14="http://schemas.microsoft.com/office/powerpoint/2010/main" val="23798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508E-37A2-4026-8602-82836B60409E}"/>
              </a:ext>
            </a:extLst>
          </p:cNvPr>
          <p:cNvSpPr>
            <a:spLocks noGrp="1"/>
          </p:cNvSpPr>
          <p:nvPr>
            <p:ph type="title"/>
          </p:nvPr>
        </p:nvSpPr>
        <p:spPr/>
        <p:txBody>
          <a:bodyPr/>
          <a:lstStyle/>
          <a:p>
            <a:r>
              <a:rPr lang="en-US" dirty="0"/>
              <a:t>Institutional Effectiveness Unit Example</a:t>
            </a:r>
          </a:p>
        </p:txBody>
      </p:sp>
      <p:sp>
        <p:nvSpPr>
          <p:cNvPr id="6" name="TextBox 5">
            <a:extLst>
              <a:ext uri="{FF2B5EF4-FFF2-40B4-BE49-F238E27FC236}">
                <a16:creationId xmlns:a16="http://schemas.microsoft.com/office/drawing/2014/main" id="{E666A193-CB5A-49EE-8A25-AE7AAC620743}"/>
              </a:ext>
            </a:extLst>
          </p:cNvPr>
          <p:cNvSpPr txBox="1"/>
          <p:nvPr/>
        </p:nvSpPr>
        <p:spPr>
          <a:xfrm>
            <a:off x="512957" y="2167119"/>
            <a:ext cx="6938722"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Multiple measures are entered in separately in </a:t>
            </a:r>
            <a:r>
              <a:rPr lang="en-US" sz="2800" dirty="0" err="1"/>
              <a:t>Nuventive</a:t>
            </a:r>
            <a:r>
              <a:rPr lang="en-US" sz="2800" dirty="0"/>
              <a:t> for the goal  </a:t>
            </a:r>
          </a:p>
          <a:p>
            <a:pPr marL="457200" indent="-457200">
              <a:buFont typeface="Arial" panose="020B0604020202020204" pitchFamily="34" charset="0"/>
              <a:buChar char="•"/>
            </a:pPr>
            <a:r>
              <a:rPr lang="en-US" sz="2800" dirty="0"/>
              <a:t>Goals, measures, and targets that really represented initiatives – the “how” we are accomplishing the goal – were removed</a:t>
            </a:r>
          </a:p>
        </p:txBody>
      </p:sp>
      <p:pic>
        <p:nvPicPr>
          <p:cNvPr id="9" name="Picture 8">
            <a:extLst>
              <a:ext uri="{FF2B5EF4-FFF2-40B4-BE49-F238E27FC236}">
                <a16:creationId xmlns:a16="http://schemas.microsoft.com/office/drawing/2014/main" id="{24B896DF-2818-4690-8FBF-EC985B841320}"/>
              </a:ext>
            </a:extLst>
          </p:cNvPr>
          <p:cNvPicPr>
            <a:picLocks noChangeAspect="1"/>
          </p:cNvPicPr>
          <p:nvPr/>
        </p:nvPicPr>
        <p:blipFill>
          <a:blip r:embed="rId2"/>
          <a:stretch>
            <a:fillRect/>
          </a:stretch>
        </p:blipFill>
        <p:spPr>
          <a:xfrm>
            <a:off x="7451679" y="1690688"/>
            <a:ext cx="4227364" cy="5286276"/>
          </a:xfrm>
          <a:prstGeom prst="rect">
            <a:avLst/>
          </a:prstGeom>
        </p:spPr>
      </p:pic>
    </p:spTree>
    <p:extLst>
      <p:ext uri="{BB962C8B-B14F-4D97-AF65-F5344CB8AC3E}">
        <p14:creationId xmlns:p14="http://schemas.microsoft.com/office/powerpoint/2010/main" val="410662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AEB1-B97A-4026-AE8C-388F239D729B}"/>
              </a:ext>
            </a:extLst>
          </p:cNvPr>
          <p:cNvSpPr>
            <a:spLocks noGrp="1"/>
          </p:cNvSpPr>
          <p:nvPr>
            <p:ph type="title"/>
          </p:nvPr>
        </p:nvSpPr>
        <p:spPr>
          <a:xfrm>
            <a:off x="838199" y="365125"/>
            <a:ext cx="11153931" cy="1325563"/>
          </a:xfrm>
        </p:spPr>
        <p:txBody>
          <a:bodyPr/>
          <a:lstStyle/>
          <a:p>
            <a:r>
              <a:rPr lang="en-US" dirty="0"/>
              <a:t>Assessment Committee Recommendations</a:t>
            </a:r>
          </a:p>
        </p:txBody>
      </p:sp>
      <p:sp>
        <p:nvSpPr>
          <p:cNvPr id="3" name="Content Placeholder 2">
            <a:extLst>
              <a:ext uri="{FF2B5EF4-FFF2-40B4-BE49-F238E27FC236}">
                <a16:creationId xmlns:a16="http://schemas.microsoft.com/office/drawing/2014/main" id="{9FF817DC-2BA5-4AAE-B9C5-2C37EDE168DB}"/>
              </a:ext>
            </a:extLst>
          </p:cNvPr>
          <p:cNvSpPr>
            <a:spLocks noGrp="1"/>
          </p:cNvSpPr>
          <p:nvPr>
            <p:ph idx="1"/>
          </p:nvPr>
        </p:nvSpPr>
        <p:spPr/>
        <p:txBody>
          <a:bodyPr/>
          <a:lstStyle/>
          <a:p>
            <a:pPr>
              <a:buFont typeface="Wingdings" panose="05000000000000000000" pitchFamily="2" charset="2"/>
              <a:buChar char="ü"/>
            </a:pPr>
            <a:r>
              <a:rPr lang="en-US" dirty="0"/>
              <a:t>Update materials for new </a:t>
            </a:r>
            <a:r>
              <a:rPr lang="en-US" dirty="0" err="1"/>
              <a:t>Nuventive</a:t>
            </a:r>
            <a:r>
              <a:rPr lang="en-US" dirty="0"/>
              <a:t> Solutions Premier</a:t>
            </a:r>
          </a:p>
          <a:p>
            <a:pPr>
              <a:buFont typeface="Wingdings" panose="05000000000000000000" pitchFamily="2" charset="2"/>
              <a:buChar char="ü"/>
            </a:pPr>
            <a:r>
              <a:rPr lang="en-US" dirty="0"/>
              <a:t>Ensure institutional survey results (e.g., First Destination) are available on the web and dashboards</a:t>
            </a:r>
          </a:p>
          <a:p>
            <a:pPr>
              <a:buFont typeface="Wingdings" panose="05000000000000000000" pitchFamily="2" charset="2"/>
              <a:buChar char="ü"/>
            </a:pPr>
            <a:r>
              <a:rPr lang="en-US" dirty="0"/>
              <a:t>Adjust rubric to evaluate quality of goals, relevance of measures, etc.</a:t>
            </a:r>
          </a:p>
          <a:p>
            <a:r>
              <a:rPr lang="en-US" dirty="0"/>
              <a:t>Add a section that indicates where units use results to make changes and consider how to better use data to tell your story – </a:t>
            </a:r>
            <a:r>
              <a:rPr lang="en-US" i="1" dirty="0"/>
              <a:t>under discussion to expand </a:t>
            </a:r>
            <a:r>
              <a:rPr lang="en-US" b="1" i="1" dirty="0"/>
              <a:t>Action Plan </a:t>
            </a:r>
            <a:r>
              <a:rPr lang="en-US" i="1" dirty="0"/>
              <a:t>and next year’s </a:t>
            </a:r>
            <a:r>
              <a:rPr lang="en-US" b="1" i="1" dirty="0"/>
              <a:t>Initiatives</a:t>
            </a:r>
          </a:p>
          <a:p>
            <a:pPr>
              <a:buFont typeface="Wingdings" panose="05000000000000000000" pitchFamily="2" charset="2"/>
              <a:buChar char="ü"/>
            </a:pPr>
            <a:r>
              <a:rPr lang="en-US" dirty="0"/>
              <a:t>Record all sessions and use an exemplar as a best practice</a:t>
            </a:r>
          </a:p>
        </p:txBody>
      </p:sp>
      <p:sp>
        <p:nvSpPr>
          <p:cNvPr id="4" name="Slide Number Placeholder 3">
            <a:extLst>
              <a:ext uri="{FF2B5EF4-FFF2-40B4-BE49-F238E27FC236}">
                <a16:creationId xmlns:a16="http://schemas.microsoft.com/office/drawing/2014/main" id="{B53122A8-4582-434B-A3EF-09A9A007A678}"/>
              </a:ext>
            </a:extLst>
          </p:cNvPr>
          <p:cNvSpPr>
            <a:spLocks noGrp="1"/>
          </p:cNvSpPr>
          <p:nvPr>
            <p:ph type="sldNum" sz="quarter" idx="12"/>
          </p:nvPr>
        </p:nvSpPr>
        <p:spPr/>
        <p:txBody>
          <a:bodyPr/>
          <a:lstStyle/>
          <a:p>
            <a:fld id="{C7091C1E-E01A-454E-B6F5-F8A53A4B09A6}" type="slidenum">
              <a:rPr lang="en-US" smtClean="0"/>
              <a:t>14</a:t>
            </a:fld>
            <a:endParaRPr lang="en-US" dirty="0"/>
          </a:p>
        </p:txBody>
      </p:sp>
    </p:spTree>
    <p:extLst>
      <p:ext uri="{BB962C8B-B14F-4D97-AF65-F5344CB8AC3E}">
        <p14:creationId xmlns:p14="http://schemas.microsoft.com/office/powerpoint/2010/main" val="55654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3794-BB4A-47E4-897C-C2524CD61456}"/>
              </a:ext>
            </a:extLst>
          </p:cNvPr>
          <p:cNvSpPr>
            <a:spLocks noGrp="1"/>
          </p:cNvSpPr>
          <p:nvPr>
            <p:ph type="title"/>
          </p:nvPr>
        </p:nvSpPr>
        <p:spPr>
          <a:xfrm>
            <a:off x="838200" y="365125"/>
            <a:ext cx="10515600" cy="1325563"/>
          </a:xfrm>
        </p:spPr>
        <p:txBody>
          <a:bodyPr/>
          <a:lstStyle/>
          <a:p>
            <a:r>
              <a:rPr lang="en-US" dirty="0"/>
              <a:t>Let’s Explore </a:t>
            </a:r>
            <a:r>
              <a:rPr lang="en-US" dirty="0" err="1"/>
              <a:t>Nuventive</a:t>
            </a:r>
            <a:endParaRPr lang="en-US" dirty="0"/>
          </a:p>
        </p:txBody>
      </p:sp>
      <p:sp>
        <p:nvSpPr>
          <p:cNvPr id="3" name="Content Placeholder 2">
            <a:extLst>
              <a:ext uri="{FF2B5EF4-FFF2-40B4-BE49-F238E27FC236}">
                <a16:creationId xmlns:a16="http://schemas.microsoft.com/office/drawing/2014/main" id="{825A0F05-CF21-4FB7-8588-16E5E636AE1B}"/>
              </a:ext>
            </a:extLst>
          </p:cNvPr>
          <p:cNvSpPr>
            <a:spLocks noGrp="1"/>
          </p:cNvSpPr>
          <p:nvPr>
            <p:ph idx="1"/>
          </p:nvPr>
        </p:nvSpPr>
        <p:spPr>
          <a:xfrm>
            <a:off x="838200" y="1825625"/>
            <a:ext cx="5694575" cy="4351338"/>
          </a:xfrm>
        </p:spPr>
        <p:txBody>
          <a:bodyPr>
            <a:normAutofit/>
          </a:bodyPr>
          <a:lstStyle/>
          <a:p>
            <a:r>
              <a:rPr lang="en-US" dirty="0"/>
              <a:t>Log into </a:t>
            </a:r>
            <a:r>
              <a:rPr lang="en-US" dirty="0" err="1"/>
              <a:t>Nuventive</a:t>
            </a:r>
            <a:r>
              <a:rPr lang="en-US" dirty="0"/>
              <a:t> the URL is </a:t>
            </a:r>
            <a:r>
              <a:rPr lang="en-US" sz="2400" dirty="0">
                <a:hlinkClick r:id="rId3"/>
              </a:rPr>
              <a:t>https://solutions.nuventive.com/</a:t>
            </a:r>
            <a:endParaRPr lang="en-US" sz="2400" dirty="0"/>
          </a:p>
          <a:p>
            <a:r>
              <a:rPr lang="en-US" dirty="0"/>
              <a:t>Follow along </a:t>
            </a:r>
          </a:p>
          <a:p>
            <a:r>
              <a:rPr lang="en-US" dirty="0"/>
              <a:t>Seek assistance from Shane Jones, </a:t>
            </a:r>
            <a:r>
              <a:rPr lang="en-US" sz="2400" dirty="0">
                <a:hlinkClick r:id="rId4"/>
              </a:rPr>
              <a:t>sjones@commonwealthu.edu</a:t>
            </a:r>
            <a:r>
              <a:rPr lang="en-US" sz="2400" dirty="0"/>
              <a:t>  </a:t>
            </a:r>
          </a:p>
          <a:p>
            <a:r>
              <a:rPr lang="en-US" dirty="0"/>
              <a:t>Remember resources available on the OIE web site - </a:t>
            </a:r>
            <a:r>
              <a:rPr lang="en-US" sz="2400" dirty="0">
                <a:hlinkClick r:id="rId5"/>
              </a:rPr>
              <a:t>https://www.bloomu.edu/institutional-effectiveness-technology</a:t>
            </a:r>
            <a:r>
              <a:rPr lang="en-US" sz="2400" dirty="0"/>
              <a:t> </a:t>
            </a:r>
          </a:p>
          <a:p>
            <a:endParaRPr lang="en-US" dirty="0"/>
          </a:p>
        </p:txBody>
      </p:sp>
      <p:pic>
        <p:nvPicPr>
          <p:cNvPr id="4" name="Picture 3">
            <a:extLst>
              <a:ext uri="{FF2B5EF4-FFF2-40B4-BE49-F238E27FC236}">
                <a16:creationId xmlns:a16="http://schemas.microsoft.com/office/drawing/2014/main" id="{038CAAF3-7EF8-4AAE-944A-88FBFAAB3F15}"/>
              </a:ext>
            </a:extLst>
          </p:cNvPr>
          <p:cNvPicPr>
            <a:picLocks noChangeAspect="1"/>
          </p:cNvPicPr>
          <p:nvPr/>
        </p:nvPicPr>
        <p:blipFill>
          <a:blip r:embed="rId6"/>
          <a:stretch>
            <a:fillRect/>
          </a:stretch>
        </p:blipFill>
        <p:spPr>
          <a:xfrm>
            <a:off x="6532775" y="2512611"/>
            <a:ext cx="5101409" cy="2693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997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267F-CD08-4F00-8DE4-86F335A77360}"/>
              </a:ext>
            </a:extLst>
          </p:cNvPr>
          <p:cNvSpPr>
            <a:spLocks noGrp="1"/>
          </p:cNvSpPr>
          <p:nvPr>
            <p:ph type="title"/>
          </p:nvPr>
        </p:nvSpPr>
        <p:spPr/>
        <p:txBody>
          <a:bodyPr/>
          <a:lstStyle/>
          <a:p>
            <a:r>
              <a:rPr lang="en-US" dirty="0"/>
              <a:t>Provide Feedback</a:t>
            </a:r>
          </a:p>
        </p:txBody>
      </p:sp>
      <p:sp>
        <p:nvSpPr>
          <p:cNvPr id="3" name="Content Placeholder 2">
            <a:extLst>
              <a:ext uri="{FF2B5EF4-FFF2-40B4-BE49-F238E27FC236}">
                <a16:creationId xmlns:a16="http://schemas.microsoft.com/office/drawing/2014/main" id="{33D141FB-F786-45CA-B4EA-9B3965E7DEA6}"/>
              </a:ext>
            </a:extLst>
          </p:cNvPr>
          <p:cNvSpPr>
            <a:spLocks noGrp="1"/>
          </p:cNvSpPr>
          <p:nvPr>
            <p:ph idx="1"/>
          </p:nvPr>
        </p:nvSpPr>
        <p:spPr/>
        <p:txBody>
          <a:bodyPr/>
          <a:lstStyle/>
          <a:p>
            <a:pPr marL="0" indent="0">
              <a:buNone/>
            </a:pPr>
            <a:r>
              <a:rPr lang="en-US" dirty="0"/>
              <a:t> </a:t>
            </a:r>
            <a:r>
              <a:rPr lang="en-US" u="sng" dirty="0">
                <a:hlinkClick r:id="rId3"/>
              </a:rPr>
              <a:t>https://bloomu.az1.qualtrics.com/jfe/form/SV_034Bc2Ss1Q2YHMa</a:t>
            </a:r>
            <a:endParaRPr lang="en-US" dirty="0"/>
          </a:p>
        </p:txBody>
      </p:sp>
      <p:sp>
        <p:nvSpPr>
          <p:cNvPr id="4" name="Slide Number Placeholder 3">
            <a:extLst>
              <a:ext uri="{FF2B5EF4-FFF2-40B4-BE49-F238E27FC236}">
                <a16:creationId xmlns:a16="http://schemas.microsoft.com/office/drawing/2014/main" id="{5EC6A197-4804-46D8-B648-B379954EABDB}"/>
              </a:ext>
            </a:extLst>
          </p:cNvPr>
          <p:cNvSpPr>
            <a:spLocks noGrp="1"/>
          </p:cNvSpPr>
          <p:nvPr>
            <p:ph type="sldNum" sz="quarter" idx="12"/>
          </p:nvPr>
        </p:nvSpPr>
        <p:spPr/>
        <p:txBody>
          <a:bodyPr/>
          <a:lstStyle/>
          <a:p>
            <a:fld id="{C7091C1E-E01A-454E-B6F5-F8A53A4B09A6}" type="slidenum">
              <a:rPr lang="en-US" smtClean="0"/>
              <a:t>16</a:t>
            </a:fld>
            <a:endParaRPr lang="en-US" dirty="0"/>
          </a:p>
        </p:txBody>
      </p:sp>
      <p:pic>
        <p:nvPicPr>
          <p:cNvPr id="6" name="Picture 5">
            <a:extLst>
              <a:ext uri="{FF2B5EF4-FFF2-40B4-BE49-F238E27FC236}">
                <a16:creationId xmlns:a16="http://schemas.microsoft.com/office/drawing/2014/main" id="{3A0F15C2-0A80-4C37-B88F-ACAF4AABFCD8}"/>
              </a:ext>
            </a:extLst>
          </p:cNvPr>
          <p:cNvPicPr>
            <a:picLocks noChangeAspect="1"/>
          </p:cNvPicPr>
          <p:nvPr/>
        </p:nvPicPr>
        <p:blipFill>
          <a:blip r:embed="rId4"/>
          <a:stretch>
            <a:fillRect/>
          </a:stretch>
        </p:blipFill>
        <p:spPr>
          <a:xfrm>
            <a:off x="4905375" y="3429000"/>
            <a:ext cx="2381250" cy="2381250"/>
          </a:xfrm>
          <a:prstGeom prst="rect">
            <a:avLst/>
          </a:prstGeom>
        </p:spPr>
      </p:pic>
    </p:spTree>
    <p:extLst>
      <p:ext uri="{BB962C8B-B14F-4D97-AF65-F5344CB8AC3E}">
        <p14:creationId xmlns:p14="http://schemas.microsoft.com/office/powerpoint/2010/main" val="118097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33EB-CC36-5B88-356C-D292E1811329}"/>
              </a:ext>
            </a:extLst>
          </p:cNvPr>
          <p:cNvSpPr>
            <a:spLocks noGrp="1"/>
          </p:cNvSpPr>
          <p:nvPr>
            <p:ph type="title"/>
          </p:nvPr>
        </p:nvSpPr>
        <p:spPr>
          <a:xfrm>
            <a:off x="831850" y="1709739"/>
            <a:ext cx="10515600" cy="1719262"/>
          </a:xfrm>
        </p:spPr>
        <p:txBody>
          <a:bodyPr/>
          <a:lstStyle/>
          <a:p>
            <a:pPr algn="ctr"/>
            <a:r>
              <a:rPr lang="en-US" dirty="0"/>
              <a:t>Questions and comments?</a:t>
            </a:r>
          </a:p>
        </p:txBody>
      </p:sp>
      <p:sp>
        <p:nvSpPr>
          <p:cNvPr id="3" name="Slide Number Placeholder 2">
            <a:extLst>
              <a:ext uri="{FF2B5EF4-FFF2-40B4-BE49-F238E27FC236}">
                <a16:creationId xmlns:a16="http://schemas.microsoft.com/office/drawing/2014/main" id="{705760DE-765B-4421-8BEA-2F0DBF3CD7D3}"/>
              </a:ext>
            </a:extLst>
          </p:cNvPr>
          <p:cNvSpPr>
            <a:spLocks noGrp="1"/>
          </p:cNvSpPr>
          <p:nvPr>
            <p:ph type="sldNum" sz="quarter" idx="12"/>
          </p:nvPr>
        </p:nvSpPr>
        <p:spPr/>
        <p:txBody>
          <a:bodyPr/>
          <a:lstStyle/>
          <a:p>
            <a:fld id="{C7091C1E-E01A-454E-B6F5-F8A53A4B09A6}" type="slidenum">
              <a:rPr lang="en-US" smtClean="0"/>
              <a:t>17</a:t>
            </a:fld>
            <a:endParaRPr lang="en-US" dirty="0"/>
          </a:p>
        </p:txBody>
      </p:sp>
    </p:spTree>
    <p:extLst>
      <p:ext uri="{BB962C8B-B14F-4D97-AF65-F5344CB8AC3E}">
        <p14:creationId xmlns:p14="http://schemas.microsoft.com/office/powerpoint/2010/main" val="302388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0B75-B673-4BAA-9DBA-B47EFF4F2BD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5790CE1-4583-47C3-B616-8A25B9DA1C64}"/>
              </a:ext>
            </a:extLst>
          </p:cNvPr>
          <p:cNvSpPr>
            <a:spLocks noGrp="1"/>
          </p:cNvSpPr>
          <p:nvPr>
            <p:ph idx="1"/>
          </p:nvPr>
        </p:nvSpPr>
        <p:spPr/>
        <p:txBody>
          <a:bodyPr/>
          <a:lstStyle/>
          <a:p>
            <a:r>
              <a:rPr lang="en-US" dirty="0"/>
              <a:t>Welcome</a:t>
            </a:r>
          </a:p>
          <a:p>
            <a:r>
              <a:rPr lang="en-US" dirty="0"/>
              <a:t>Review expectations for planning and year-end reporting</a:t>
            </a:r>
          </a:p>
          <a:p>
            <a:r>
              <a:rPr lang="en-US" dirty="0"/>
              <a:t>Review rubric results</a:t>
            </a:r>
          </a:p>
          <a:p>
            <a:r>
              <a:rPr lang="en-US" dirty="0"/>
              <a:t>Consider Assessment Committee recommendations</a:t>
            </a:r>
          </a:p>
          <a:p>
            <a:r>
              <a:rPr lang="en-US" dirty="0"/>
              <a:t>View </a:t>
            </a:r>
            <a:r>
              <a:rPr lang="en-US" dirty="0" err="1"/>
              <a:t>Nuventive</a:t>
            </a:r>
            <a:r>
              <a:rPr lang="en-US" dirty="0"/>
              <a:t> Solutions Premier </a:t>
            </a:r>
          </a:p>
          <a:p>
            <a:r>
              <a:rPr lang="en-US" dirty="0"/>
              <a:t>Request your feedback - </a:t>
            </a:r>
            <a:r>
              <a:rPr lang="en-US" sz="1600" u="sng" dirty="0">
                <a:hlinkClick r:id="rId2"/>
              </a:rPr>
              <a:t>https://bloomu.az1.qualtrics.com/jfe/form/SV_034Bc2Ss1Q2YHMa</a:t>
            </a:r>
            <a:endParaRPr lang="en-US" sz="1600" dirty="0"/>
          </a:p>
          <a:p>
            <a:endParaRPr lang="en-US" dirty="0"/>
          </a:p>
        </p:txBody>
      </p:sp>
      <p:sp>
        <p:nvSpPr>
          <p:cNvPr id="4" name="Slide Number Placeholder 3">
            <a:extLst>
              <a:ext uri="{FF2B5EF4-FFF2-40B4-BE49-F238E27FC236}">
                <a16:creationId xmlns:a16="http://schemas.microsoft.com/office/drawing/2014/main" id="{356ECE79-0EC3-4BC8-8DCF-9941A9A858AD}"/>
              </a:ext>
            </a:extLst>
          </p:cNvPr>
          <p:cNvSpPr>
            <a:spLocks noGrp="1"/>
          </p:cNvSpPr>
          <p:nvPr>
            <p:ph type="sldNum" sz="quarter" idx="12"/>
          </p:nvPr>
        </p:nvSpPr>
        <p:spPr>
          <a:xfrm>
            <a:off x="8610600" y="6331284"/>
            <a:ext cx="2743200" cy="365125"/>
          </a:xfrm>
        </p:spPr>
        <p:txBody>
          <a:bodyPr/>
          <a:lstStyle/>
          <a:p>
            <a:fld id="{C7091C1E-E01A-454E-B6F5-F8A53A4B09A6}" type="slidenum">
              <a:rPr lang="en-US" smtClean="0"/>
              <a:t>2</a:t>
            </a:fld>
            <a:endParaRPr lang="en-US" dirty="0"/>
          </a:p>
        </p:txBody>
      </p:sp>
      <p:pic>
        <p:nvPicPr>
          <p:cNvPr id="5" name="Picture 4">
            <a:extLst>
              <a:ext uri="{FF2B5EF4-FFF2-40B4-BE49-F238E27FC236}">
                <a16:creationId xmlns:a16="http://schemas.microsoft.com/office/drawing/2014/main" id="{79AEB5E7-E382-4614-9E7E-7565CC945FE0}"/>
              </a:ext>
            </a:extLst>
          </p:cNvPr>
          <p:cNvPicPr>
            <a:picLocks noChangeAspect="1"/>
          </p:cNvPicPr>
          <p:nvPr/>
        </p:nvPicPr>
        <p:blipFill>
          <a:blip r:embed="rId3"/>
          <a:stretch>
            <a:fillRect/>
          </a:stretch>
        </p:blipFill>
        <p:spPr>
          <a:xfrm>
            <a:off x="6878554" y="5021513"/>
            <a:ext cx="1471362" cy="1471362"/>
          </a:xfrm>
          <a:prstGeom prst="rect">
            <a:avLst/>
          </a:prstGeom>
        </p:spPr>
      </p:pic>
    </p:spTree>
    <p:extLst>
      <p:ext uri="{BB962C8B-B14F-4D97-AF65-F5344CB8AC3E}">
        <p14:creationId xmlns:p14="http://schemas.microsoft.com/office/powerpoint/2010/main" val="274616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CE63-18EF-497D-9A82-BD09C3149076}"/>
              </a:ext>
            </a:extLst>
          </p:cNvPr>
          <p:cNvSpPr>
            <a:spLocks noGrp="1"/>
          </p:cNvSpPr>
          <p:nvPr>
            <p:ph type="title"/>
          </p:nvPr>
        </p:nvSpPr>
        <p:spPr/>
        <p:txBody>
          <a:bodyPr>
            <a:normAutofit/>
          </a:bodyPr>
          <a:lstStyle/>
          <a:p>
            <a:r>
              <a:rPr lang="en-US" dirty="0"/>
              <a:t>Expectations for Planning</a:t>
            </a:r>
          </a:p>
        </p:txBody>
      </p:sp>
      <p:sp>
        <p:nvSpPr>
          <p:cNvPr id="3" name="Content Placeholder 2">
            <a:extLst>
              <a:ext uri="{FF2B5EF4-FFF2-40B4-BE49-F238E27FC236}">
                <a16:creationId xmlns:a16="http://schemas.microsoft.com/office/drawing/2014/main" id="{B9AF3F8F-A74D-4201-856E-C7365DC4E1F0}"/>
              </a:ext>
            </a:extLst>
          </p:cNvPr>
          <p:cNvSpPr>
            <a:spLocks noGrp="1"/>
          </p:cNvSpPr>
          <p:nvPr>
            <p:ph idx="1"/>
          </p:nvPr>
        </p:nvSpPr>
        <p:spPr>
          <a:xfrm>
            <a:off x="735980" y="1603870"/>
            <a:ext cx="10617817" cy="3860229"/>
          </a:xfrm>
        </p:spPr>
        <p:txBody>
          <a:bodyPr>
            <a:noAutofit/>
          </a:bodyPr>
          <a:lstStyle/>
          <a:p>
            <a:pPr marL="0" indent="0">
              <a:lnSpc>
                <a:spcPct val="100000"/>
              </a:lnSpc>
              <a:buNone/>
            </a:pPr>
            <a:r>
              <a:rPr lang="en-US" dirty="0"/>
              <a:t>Instructions provided this summer and fall include:</a:t>
            </a:r>
          </a:p>
          <a:p>
            <a:r>
              <a:rPr lang="en-US" dirty="0"/>
              <a:t>Develop divisional and unit goals (3-5 goals)</a:t>
            </a:r>
          </a:p>
          <a:p>
            <a:r>
              <a:rPr lang="en-US" dirty="0"/>
              <a:t>Specify goals that appear to be: </a:t>
            </a:r>
          </a:p>
          <a:p>
            <a:pPr lvl="1"/>
            <a:r>
              <a:rPr lang="en-US" b="1" dirty="0"/>
              <a:t>SMART </a:t>
            </a:r>
            <a:r>
              <a:rPr lang="en-US" dirty="0"/>
              <a:t>goals</a:t>
            </a:r>
          </a:p>
          <a:p>
            <a:pPr lvl="1"/>
            <a:r>
              <a:rPr lang="en-US" b="1" dirty="0"/>
              <a:t>Stretch</a:t>
            </a:r>
            <a:r>
              <a:rPr lang="en-US" dirty="0"/>
              <a:t> goals</a:t>
            </a:r>
          </a:p>
          <a:p>
            <a:pPr lvl="1"/>
            <a:r>
              <a:rPr lang="en-US" b="1" dirty="0"/>
              <a:t>Enduring</a:t>
            </a:r>
            <a:r>
              <a:rPr lang="en-US" dirty="0"/>
              <a:t> (longer-term) goals (e.g., 5-year goals)</a:t>
            </a:r>
          </a:p>
          <a:p>
            <a:pPr lvl="1"/>
            <a:r>
              <a:rPr lang="en-US" b="1" dirty="0"/>
              <a:t>Linked to Strategic Plan &amp; other CU plans/outcomes</a:t>
            </a:r>
          </a:p>
          <a:p>
            <a:r>
              <a:rPr lang="en-US" dirty="0"/>
              <a:t>Determine measures / targets that are longer-term and link to the Strategic Plan and/or stated goals at all levels</a:t>
            </a:r>
          </a:p>
          <a:p>
            <a:r>
              <a:rPr lang="en-US" dirty="0"/>
              <a:t>Specify Year-One Actions (initiatives) that will operationalize goals and lead to progress to achieving targets</a:t>
            </a:r>
          </a:p>
        </p:txBody>
      </p:sp>
      <p:pic>
        <p:nvPicPr>
          <p:cNvPr id="4" name="Picture 3">
            <a:extLst>
              <a:ext uri="{FF2B5EF4-FFF2-40B4-BE49-F238E27FC236}">
                <a16:creationId xmlns:a16="http://schemas.microsoft.com/office/drawing/2014/main" id="{6FAF61BD-69B4-4C16-880E-2E4888CD3FCE}"/>
              </a:ext>
            </a:extLst>
          </p:cNvPr>
          <p:cNvPicPr>
            <a:picLocks noChangeAspect="1"/>
          </p:cNvPicPr>
          <p:nvPr/>
        </p:nvPicPr>
        <p:blipFill>
          <a:blip r:embed="rId3"/>
          <a:stretch>
            <a:fillRect/>
          </a:stretch>
        </p:blipFill>
        <p:spPr>
          <a:xfrm>
            <a:off x="9023740" y="1714115"/>
            <a:ext cx="2868695" cy="2693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035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5F96-B31E-4511-B54E-A6B9E672D895}"/>
              </a:ext>
            </a:extLst>
          </p:cNvPr>
          <p:cNvSpPr>
            <a:spLocks noGrp="1"/>
          </p:cNvSpPr>
          <p:nvPr>
            <p:ph type="title"/>
          </p:nvPr>
        </p:nvSpPr>
        <p:spPr/>
        <p:txBody>
          <a:bodyPr/>
          <a:lstStyle/>
          <a:p>
            <a:r>
              <a:rPr lang="en-US" dirty="0"/>
              <a:t>Rubric Scores for Goals</a:t>
            </a:r>
          </a:p>
        </p:txBody>
      </p:sp>
      <p:sp>
        <p:nvSpPr>
          <p:cNvPr id="3" name="Content Placeholder 2">
            <a:extLst>
              <a:ext uri="{FF2B5EF4-FFF2-40B4-BE49-F238E27FC236}">
                <a16:creationId xmlns:a16="http://schemas.microsoft.com/office/drawing/2014/main" id="{0842C63C-97A4-4CF0-99D4-6DC4A8E6227F}"/>
              </a:ext>
            </a:extLst>
          </p:cNvPr>
          <p:cNvSpPr>
            <a:spLocks noGrp="1"/>
          </p:cNvSpPr>
          <p:nvPr>
            <p:ph idx="1"/>
          </p:nvPr>
        </p:nvSpPr>
        <p:spPr>
          <a:xfrm>
            <a:off x="838200" y="1825625"/>
            <a:ext cx="4962525" cy="4530725"/>
          </a:xfrm>
        </p:spPr>
        <p:txBody>
          <a:bodyPr>
            <a:normAutofit fontScale="92500" lnSpcReduction="20000"/>
          </a:bodyPr>
          <a:lstStyle/>
          <a:p>
            <a:r>
              <a:rPr lang="en-US" dirty="0"/>
              <a:t>Feedback results for each unit were sent to VPs and Points of Contact in mid-October 2023</a:t>
            </a:r>
          </a:p>
          <a:p>
            <a:r>
              <a:rPr lang="en-US" dirty="0"/>
              <a:t>The Fall 2023 results evaluated whether goals met those stated expectations on the previous slide</a:t>
            </a:r>
          </a:p>
          <a:p>
            <a:r>
              <a:rPr lang="en-US" dirty="0"/>
              <a:t>Under half of units (29 with scores of 1 or 2 v. 32 with score of 3) marked for improvement in this area</a:t>
            </a:r>
          </a:p>
          <a:p>
            <a:r>
              <a:rPr lang="en-US" dirty="0"/>
              <a:t>This fall scoring is considered a formative assessment toward improving unit planning</a:t>
            </a:r>
          </a:p>
        </p:txBody>
      </p:sp>
      <p:sp>
        <p:nvSpPr>
          <p:cNvPr id="4" name="Slide Number Placeholder 3">
            <a:extLst>
              <a:ext uri="{FF2B5EF4-FFF2-40B4-BE49-F238E27FC236}">
                <a16:creationId xmlns:a16="http://schemas.microsoft.com/office/drawing/2014/main" id="{2149AED1-6963-4CE3-857E-114EC35AEC4C}"/>
              </a:ext>
            </a:extLst>
          </p:cNvPr>
          <p:cNvSpPr>
            <a:spLocks noGrp="1"/>
          </p:cNvSpPr>
          <p:nvPr>
            <p:ph type="sldNum" sz="quarter" idx="12"/>
          </p:nvPr>
        </p:nvSpPr>
        <p:spPr/>
        <p:txBody>
          <a:bodyPr/>
          <a:lstStyle/>
          <a:p>
            <a:fld id="{C7091C1E-E01A-454E-B6F5-F8A53A4B09A6}" type="slidenum">
              <a:rPr lang="en-US" smtClean="0"/>
              <a:t>4</a:t>
            </a:fld>
            <a:endParaRPr lang="en-US" dirty="0"/>
          </a:p>
        </p:txBody>
      </p:sp>
      <p:pic>
        <p:nvPicPr>
          <p:cNvPr id="6" name="Picture 5">
            <a:extLst>
              <a:ext uri="{FF2B5EF4-FFF2-40B4-BE49-F238E27FC236}">
                <a16:creationId xmlns:a16="http://schemas.microsoft.com/office/drawing/2014/main" id="{38E98682-A023-493A-8574-9AA3B0FFC0E4}"/>
              </a:ext>
            </a:extLst>
          </p:cNvPr>
          <p:cNvPicPr>
            <a:picLocks noChangeAspect="1"/>
          </p:cNvPicPr>
          <p:nvPr/>
        </p:nvPicPr>
        <p:blipFill>
          <a:blip r:embed="rId2"/>
          <a:stretch>
            <a:fillRect/>
          </a:stretch>
        </p:blipFill>
        <p:spPr>
          <a:xfrm>
            <a:off x="5800725" y="2081213"/>
            <a:ext cx="6391275" cy="4095750"/>
          </a:xfrm>
          <a:prstGeom prst="rect">
            <a:avLst/>
          </a:prstGeom>
        </p:spPr>
      </p:pic>
    </p:spTree>
    <p:extLst>
      <p:ext uri="{BB962C8B-B14F-4D97-AF65-F5344CB8AC3E}">
        <p14:creationId xmlns:p14="http://schemas.microsoft.com/office/powerpoint/2010/main" val="269168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9697-9A99-4C3F-863F-EEAFB8AE19DB}"/>
              </a:ext>
            </a:extLst>
          </p:cNvPr>
          <p:cNvSpPr>
            <a:spLocks noGrp="1"/>
          </p:cNvSpPr>
          <p:nvPr>
            <p:ph type="title"/>
          </p:nvPr>
        </p:nvSpPr>
        <p:spPr/>
        <p:txBody>
          <a:bodyPr/>
          <a:lstStyle/>
          <a:p>
            <a:r>
              <a:rPr lang="en-US" dirty="0"/>
              <a:t>Articulating Measures and Targets</a:t>
            </a:r>
          </a:p>
        </p:txBody>
      </p:sp>
      <p:sp>
        <p:nvSpPr>
          <p:cNvPr id="3" name="Content Placeholder 2">
            <a:extLst>
              <a:ext uri="{FF2B5EF4-FFF2-40B4-BE49-F238E27FC236}">
                <a16:creationId xmlns:a16="http://schemas.microsoft.com/office/drawing/2014/main" id="{DD40278E-92E3-4FB6-B888-1F5FCAE1BF97}"/>
              </a:ext>
            </a:extLst>
          </p:cNvPr>
          <p:cNvSpPr>
            <a:spLocks noGrp="1"/>
          </p:cNvSpPr>
          <p:nvPr>
            <p:ph idx="1"/>
          </p:nvPr>
        </p:nvSpPr>
        <p:spPr>
          <a:xfrm>
            <a:off x="838200" y="1825625"/>
            <a:ext cx="11113168" cy="4807404"/>
          </a:xfrm>
        </p:spPr>
        <p:txBody>
          <a:bodyPr>
            <a:normAutofit fontScale="92500" lnSpcReduction="20000"/>
          </a:bodyPr>
          <a:lstStyle/>
          <a:p>
            <a:r>
              <a:rPr lang="en-US" dirty="0"/>
              <a:t>State measures / five-year and </a:t>
            </a:r>
            <a:r>
              <a:rPr lang="en-US" b="1" u="sng" dirty="0"/>
              <a:t>one-year targets </a:t>
            </a:r>
            <a:r>
              <a:rPr lang="en-US" dirty="0"/>
              <a:t>that align to your goals.  If five-year targets are too daunting, at the very least, document targets for 2023-24.  Examples include:</a:t>
            </a:r>
          </a:p>
          <a:p>
            <a:pPr lvl="1"/>
            <a:r>
              <a:rPr lang="en-US" sz="2600" dirty="0"/>
              <a:t>Increase first-year, transfer, graduate, URM, and/or early college </a:t>
            </a:r>
            <a:r>
              <a:rPr lang="en-US" sz="2600" b="1" dirty="0">
                <a:solidFill>
                  <a:srgbClr val="AF102B"/>
                </a:solidFill>
              </a:rPr>
              <a:t>enrollment</a:t>
            </a:r>
            <a:r>
              <a:rPr lang="en-US" sz="2600" dirty="0"/>
              <a:t> by </a:t>
            </a:r>
            <a:r>
              <a:rPr lang="en-US" sz="2600" b="1" dirty="0">
                <a:solidFill>
                  <a:srgbClr val="AF102B"/>
                </a:solidFill>
              </a:rPr>
              <a:t>5% or to XX </a:t>
            </a:r>
          </a:p>
          <a:p>
            <a:pPr lvl="1"/>
            <a:r>
              <a:rPr lang="en-US" sz="2600" dirty="0"/>
              <a:t>Engage staff in </a:t>
            </a:r>
            <a:r>
              <a:rPr lang="en-US" sz="2600" b="1" dirty="0">
                <a:solidFill>
                  <a:srgbClr val="AF102B"/>
                </a:solidFill>
              </a:rPr>
              <a:t>professional development opportunities </a:t>
            </a:r>
            <a:r>
              <a:rPr lang="en-US" sz="2600" dirty="0"/>
              <a:t>in at least </a:t>
            </a:r>
            <a:r>
              <a:rPr lang="en-US" sz="2600" b="1" dirty="0">
                <a:solidFill>
                  <a:srgbClr val="AF102B"/>
                </a:solidFill>
              </a:rPr>
              <a:t>one event/member/year</a:t>
            </a:r>
            <a:r>
              <a:rPr lang="en-US" sz="2600" dirty="0">
                <a:solidFill>
                  <a:srgbClr val="AF102B"/>
                </a:solidFill>
              </a:rPr>
              <a:t> </a:t>
            </a:r>
            <a:r>
              <a:rPr lang="en-US" sz="2600" dirty="0"/>
              <a:t>to improve effectiveness in job role </a:t>
            </a:r>
          </a:p>
          <a:p>
            <a:pPr lvl="1"/>
            <a:r>
              <a:rPr lang="en-US" sz="2600" dirty="0"/>
              <a:t>Ensure </a:t>
            </a:r>
            <a:r>
              <a:rPr lang="en-US" sz="2600" b="1" dirty="0">
                <a:solidFill>
                  <a:srgbClr val="AF102B"/>
                </a:solidFill>
              </a:rPr>
              <a:t>all </a:t>
            </a:r>
            <a:r>
              <a:rPr lang="en-US" sz="2600" dirty="0"/>
              <a:t>CU employees </a:t>
            </a:r>
            <a:r>
              <a:rPr lang="en-US" sz="2600" b="1" dirty="0">
                <a:solidFill>
                  <a:srgbClr val="AF102B"/>
                </a:solidFill>
              </a:rPr>
              <a:t>participate</a:t>
            </a:r>
            <a:r>
              <a:rPr lang="en-US" sz="2600" dirty="0"/>
              <a:t> in at least </a:t>
            </a:r>
            <a:r>
              <a:rPr lang="en-US" sz="2600" b="1" dirty="0">
                <a:solidFill>
                  <a:srgbClr val="AF102B"/>
                </a:solidFill>
              </a:rPr>
              <a:t>one DEI activity </a:t>
            </a:r>
            <a:r>
              <a:rPr lang="en-US" sz="2600" dirty="0"/>
              <a:t>every semester </a:t>
            </a:r>
          </a:p>
          <a:p>
            <a:pPr lvl="1"/>
            <a:r>
              <a:rPr lang="en-US" sz="2600" dirty="0"/>
              <a:t>Reduce </a:t>
            </a:r>
            <a:r>
              <a:rPr lang="en-US" sz="2600" b="1" dirty="0">
                <a:solidFill>
                  <a:srgbClr val="AF102B"/>
                </a:solidFill>
              </a:rPr>
              <a:t>E&amp;G expenditures </a:t>
            </a:r>
            <a:r>
              <a:rPr lang="en-US" sz="2600" dirty="0"/>
              <a:t>by </a:t>
            </a:r>
            <a:r>
              <a:rPr lang="en-US" sz="2600" b="1" dirty="0">
                <a:solidFill>
                  <a:srgbClr val="AF102B"/>
                </a:solidFill>
              </a:rPr>
              <a:t>5%</a:t>
            </a:r>
          </a:p>
          <a:p>
            <a:pPr lvl="1"/>
            <a:r>
              <a:rPr lang="en-US" sz="2600" dirty="0"/>
              <a:t>Expand the </a:t>
            </a:r>
            <a:r>
              <a:rPr lang="en-US" sz="2600" b="1" dirty="0">
                <a:solidFill>
                  <a:srgbClr val="AF102B"/>
                </a:solidFill>
              </a:rPr>
              <a:t>number of DEI workshops </a:t>
            </a:r>
            <a:r>
              <a:rPr lang="en-US" sz="2600" dirty="0"/>
              <a:t>by</a:t>
            </a:r>
            <a:r>
              <a:rPr lang="en-US" sz="2600" b="1" dirty="0">
                <a:solidFill>
                  <a:srgbClr val="AF102B"/>
                </a:solidFill>
              </a:rPr>
              <a:t> 10 offerings </a:t>
            </a:r>
            <a:endParaRPr lang="en-US" sz="2600" dirty="0"/>
          </a:p>
          <a:p>
            <a:pPr lvl="1"/>
            <a:r>
              <a:rPr lang="en-US" sz="2600" dirty="0"/>
              <a:t>Increase </a:t>
            </a:r>
            <a:r>
              <a:rPr lang="en-US" sz="2600" b="1" dirty="0">
                <a:solidFill>
                  <a:srgbClr val="AF102B"/>
                </a:solidFill>
              </a:rPr>
              <a:t>URM alumni participation </a:t>
            </a:r>
            <a:r>
              <a:rPr lang="en-US" sz="2600" dirty="0"/>
              <a:t>in career development events by </a:t>
            </a:r>
            <a:r>
              <a:rPr lang="en-US" sz="2600" b="1" dirty="0">
                <a:solidFill>
                  <a:srgbClr val="AF102B"/>
                </a:solidFill>
              </a:rPr>
              <a:t>5%</a:t>
            </a:r>
          </a:p>
          <a:p>
            <a:pPr lvl="1"/>
            <a:r>
              <a:rPr lang="en-US" sz="2600" dirty="0"/>
              <a:t>Increase </a:t>
            </a:r>
            <a:r>
              <a:rPr lang="en-US" sz="2600" b="1" dirty="0">
                <a:solidFill>
                  <a:srgbClr val="AF102B"/>
                </a:solidFill>
              </a:rPr>
              <a:t>URM</a:t>
            </a:r>
            <a:r>
              <a:rPr lang="en-US" sz="2600" dirty="0"/>
              <a:t> </a:t>
            </a:r>
            <a:r>
              <a:rPr lang="en-US" sz="2600" b="1" dirty="0">
                <a:solidFill>
                  <a:srgbClr val="AF102B"/>
                </a:solidFill>
              </a:rPr>
              <a:t>retention to second year </a:t>
            </a:r>
            <a:r>
              <a:rPr lang="en-US" sz="2600" dirty="0"/>
              <a:t>by </a:t>
            </a:r>
            <a:r>
              <a:rPr lang="en-US" sz="2600" b="1" dirty="0">
                <a:solidFill>
                  <a:srgbClr val="AF102B"/>
                </a:solidFill>
              </a:rPr>
              <a:t>2%</a:t>
            </a:r>
          </a:p>
          <a:p>
            <a:pPr lvl="1"/>
            <a:r>
              <a:rPr lang="en-US" sz="2600" dirty="0"/>
              <a:t>Increase</a:t>
            </a:r>
            <a:r>
              <a:rPr lang="en-US" sz="2600" b="1" dirty="0"/>
              <a:t> </a:t>
            </a:r>
            <a:r>
              <a:rPr lang="en-US" sz="2600" b="1" dirty="0">
                <a:solidFill>
                  <a:srgbClr val="AF102B"/>
                </a:solidFill>
              </a:rPr>
              <a:t>occupancy rates </a:t>
            </a:r>
            <a:r>
              <a:rPr lang="en-US" sz="2600" dirty="0"/>
              <a:t>by </a:t>
            </a:r>
            <a:r>
              <a:rPr lang="en-US" sz="2600" b="1" dirty="0">
                <a:solidFill>
                  <a:srgbClr val="AF102B"/>
                </a:solidFill>
              </a:rPr>
              <a:t>5%</a:t>
            </a:r>
          </a:p>
          <a:p>
            <a:pPr lvl="1"/>
            <a:r>
              <a:rPr lang="en-US" sz="2600" b="1" dirty="0">
                <a:solidFill>
                  <a:srgbClr val="AF102B"/>
                </a:solidFill>
              </a:rPr>
              <a:t>Average survey ratings </a:t>
            </a:r>
            <a:r>
              <a:rPr lang="en-US" sz="2600" dirty="0"/>
              <a:t>on DEI training equal </a:t>
            </a:r>
            <a:r>
              <a:rPr lang="en-US" sz="2600" b="1" dirty="0">
                <a:solidFill>
                  <a:srgbClr val="AF102B"/>
                </a:solidFill>
              </a:rPr>
              <a:t>3.5/5.0 or higher</a:t>
            </a:r>
          </a:p>
          <a:p>
            <a:pPr lvl="1"/>
            <a:endParaRPr lang="en-US" sz="2600" b="1" dirty="0">
              <a:solidFill>
                <a:srgbClr val="AF102B"/>
              </a:solidFill>
            </a:endParaRPr>
          </a:p>
          <a:p>
            <a:endParaRPr lang="en-US" dirty="0"/>
          </a:p>
        </p:txBody>
      </p:sp>
    </p:spTree>
    <p:extLst>
      <p:ext uri="{BB962C8B-B14F-4D97-AF65-F5344CB8AC3E}">
        <p14:creationId xmlns:p14="http://schemas.microsoft.com/office/powerpoint/2010/main" val="353877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5F96-B31E-4511-B54E-A6B9E672D895}"/>
              </a:ext>
            </a:extLst>
          </p:cNvPr>
          <p:cNvSpPr>
            <a:spLocks noGrp="1"/>
          </p:cNvSpPr>
          <p:nvPr>
            <p:ph type="title"/>
          </p:nvPr>
        </p:nvSpPr>
        <p:spPr/>
        <p:txBody>
          <a:bodyPr/>
          <a:lstStyle/>
          <a:p>
            <a:r>
              <a:rPr lang="en-US" dirty="0"/>
              <a:t>Rubric Scores for Measures/Targets</a:t>
            </a:r>
          </a:p>
        </p:txBody>
      </p:sp>
      <p:sp>
        <p:nvSpPr>
          <p:cNvPr id="3" name="Content Placeholder 2">
            <a:extLst>
              <a:ext uri="{FF2B5EF4-FFF2-40B4-BE49-F238E27FC236}">
                <a16:creationId xmlns:a16="http://schemas.microsoft.com/office/drawing/2014/main" id="{0842C63C-97A4-4CF0-99D4-6DC4A8E6227F}"/>
              </a:ext>
            </a:extLst>
          </p:cNvPr>
          <p:cNvSpPr>
            <a:spLocks noGrp="1"/>
          </p:cNvSpPr>
          <p:nvPr>
            <p:ph idx="1"/>
          </p:nvPr>
        </p:nvSpPr>
        <p:spPr>
          <a:xfrm>
            <a:off x="838200" y="1825625"/>
            <a:ext cx="4513289" cy="4351338"/>
          </a:xfrm>
        </p:spPr>
        <p:txBody>
          <a:bodyPr>
            <a:normAutofit fontScale="92500" lnSpcReduction="10000"/>
          </a:bodyPr>
          <a:lstStyle/>
          <a:p>
            <a:r>
              <a:rPr lang="en-US" dirty="0"/>
              <a:t>The Fall 2023 results really evaluated the degree to which specified measures and targets are aligned with each other and with stated goals, and characterized as specific, measurable, etc.,  like examples on the previous slide.</a:t>
            </a:r>
          </a:p>
          <a:p>
            <a:r>
              <a:rPr lang="en-US" dirty="0"/>
              <a:t>Over half of units (34 with scores of 1 and 2 v. 27 with score of 3) marked for improvement in this area</a:t>
            </a:r>
          </a:p>
        </p:txBody>
      </p:sp>
      <p:sp>
        <p:nvSpPr>
          <p:cNvPr id="4" name="Slide Number Placeholder 3">
            <a:extLst>
              <a:ext uri="{FF2B5EF4-FFF2-40B4-BE49-F238E27FC236}">
                <a16:creationId xmlns:a16="http://schemas.microsoft.com/office/drawing/2014/main" id="{2149AED1-6963-4CE3-857E-114EC35AEC4C}"/>
              </a:ext>
            </a:extLst>
          </p:cNvPr>
          <p:cNvSpPr>
            <a:spLocks noGrp="1"/>
          </p:cNvSpPr>
          <p:nvPr>
            <p:ph type="sldNum" sz="quarter" idx="12"/>
          </p:nvPr>
        </p:nvSpPr>
        <p:spPr/>
        <p:txBody>
          <a:bodyPr/>
          <a:lstStyle/>
          <a:p>
            <a:fld id="{C7091C1E-E01A-454E-B6F5-F8A53A4B09A6}" type="slidenum">
              <a:rPr lang="en-US" smtClean="0"/>
              <a:t>6</a:t>
            </a:fld>
            <a:endParaRPr lang="en-US" dirty="0"/>
          </a:p>
        </p:txBody>
      </p:sp>
      <p:pic>
        <p:nvPicPr>
          <p:cNvPr id="5" name="Picture 4">
            <a:extLst>
              <a:ext uri="{FF2B5EF4-FFF2-40B4-BE49-F238E27FC236}">
                <a16:creationId xmlns:a16="http://schemas.microsoft.com/office/drawing/2014/main" id="{BE72F166-1806-42FB-9382-BD60E5359233}"/>
              </a:ext>
            </a:extLst>
          </p:cNvPr>
          <p:cNvPicPr>
            <a:picLocks noChangeAspect="1"/>
          </p:cNvPicPr>
          <p:nvPr/>
        </p:nvPicPr>
        <p:blipFill>
          <a:blip r:embed="rId2"/>
          <a:stretch>
            <a:fillRect/>
          </a:stretch>
        </p:blipFill>
        <p:spPr>
          <a:xfrm>
            <a:off x="5613972" y="1711325"/>
            <a:ext cx="6429375" cy="5010150"/>
          </a:xfrm>
          <a:prstGeom prst="rect">
            <a:avLst/>
          </a:prstGeom>
        </p:spPr>
      </p:pic>
    </p:spTree>
    <p:extLst>
      <p:ext uri="{BB962C8B-B14F-4D97-AF65-F5344CB8AC3E}">
        <p14:creationId xmlns:p14="http://schemas.microsoft.com/office/powerpoint/2010/main" val="410925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0E82-3B97-4430-ABB5-19486D1BEA81}"/>
              </a:ext>
            </a:extLst>
          </p:cNvPr>
          <p:cNvSpPr>
            <a:spLocks noGrp="1"/>
          </p:cNvSpPr>
          <p:nvPr>
            <p:ph type="title"/>
          </p:nvPr>
        </p:nvSpPr>
        <p:spPr/>
        <p:txBody>
          <a:bodyPr/>
          <a:lstStyle/>
          <a:p>
            <a:r>
              <a:rPr lang="en-US" dirty="0"/>
              <a:t>Student Success Unit Example</a:t>
            </a:r>
          </a:p>
        </p:txBody>
      </p:sp>
      <p:sp>
        <p:nvSpPr>
          <p:cNvPr id="4" name="Slide Number Placeholder 3">
            <a:extLst>
              <a:ext uri="{FF2B5EF4-FFF2-40B4-BE49-F238E27FC236}">
                <a16:creationId xmlns:a16="http://schemas.microsoft.com/office/drawing/2014/main" id="{FD10BCF6-DDDA-4315-9BD9-08B06D2F32CA}"/>
              </a:ext>
            </a:extLst>
          </p:cNvPr>
          <p:cNvSpPr>
            <a:spLocks noGrp="1"/>
          </p:cNvSpPr>
          <p:nvPr>
            <p:ph type="sldNum" sz="quarter" idx="12"/>
          </p:nvPr>
        </p:nvSpPr>
        <p:spPr/>
        <p:txBody>
          <a:bodyPr/>
          <a:lstStyle/>
          <a:p>
            <a:fld id="{C7091C1E-E01A-454E-B6F5-F8A53A4B09A6}" type="slidenum">
              <a:rPr lang="en-US" smtClean="0"/>
              <a:t>7</a:t>
            </a:fld>
            <a:endParaRPr lang="en-US" dirty="0"/>
          </a:p>
        </p:txBody>
      </p:sp>
      <p:pic>
        <p:nvPicPr>
          <p:cNvPr id="7" name="Picture 6">
            <a:extLst>
              <a:ext uri="{FF2B5EF4-FFF2-40B4-BE49-F238E27FC236}">
                <a16:creationId xmlns:a16="http://schemas.microsoft.com/office/drawing/2014/main" id="{8E92238C-7C7B-49EF-A562-AE399801016F}"/>
              </a:ext>
            </a:extLst>
          </p:cNvPr>
          <p:cNvPicPr>
            <a:picLocks noChangeAspect="1"/>
          </p:cNvPicPr>
          <p:nvPr/>
        </p:nvPicPr>
        <p:blipFill>
          <a:blip r:embed="rId2"/>
          <a:stretch>
            <a:fillRect/>
          </a:stretch>
        </p:blipFill>
        <p:spPr>
          <a:xfrm>
            <a:off x="925550" y="3327366"/>
            <a:ext cx="11266449" cy="2808722"/>
          </a:xfrm>
          <a:prstGeom prst="rect">
            <a:avLst/>
          </a:prstGeom>
        </p:spPr>
      </p:pic>
      <p:sp>
        <p:nvSpPr>
          <p:cNvPr id="9" name="TextBox 8">
            <a:extLst>
              <a:ext uri="{FF2B5EF4-FFF2-40B4-BE49-F238E27FC236}">
                <a16:creationId xmlns:a16="http://schemas.microsoft.com/office/drawing/2014/main" id="{E974D158-FE4C-43CE-B7C2-50E53A851E96}"/>
              </a:ext>
            </a:extLst>
          </p:cNvPr>
          <p:cNvSpPr txBox="1"/>
          <p:nvPr/>
        </p:nvSpPr>
        <p:spPr>
          <a:xfrm>
            <a:off x="838200" y="2029887"/>
            <a:ext cx="105156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Shows a measurable unit goal and supporting initiatives for 2023-24 that builds on results</a:t>
            </a:r>
          </a:p>
        </p:txBody>
      </p:sp>
    </p:spTree>
    <p:extLst>
      <p:ext uri="{BB962C8B-B14F-4D97-AF65-F5344CB8AC3E}">
        <p14:creationId xmlns:p14="http://schemas.microsoft.com/office/powerpoint/2010/main" val="216362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30F6-5564-45E7-B88D-5D9705D1E931}"/>
              </a:ext>
            </a:extLst>
          </p:cNvPr>
          <p:cNvSpPr>
            <a:spLocks noGrp="1"/>
          </p:cNvSpPr>
          <p:nvPr>
            <p:ph type="title"/>
          </p:nvPr>
        </p:nvSpPr>
        <p:spPr/>
        <p:txBody>
          <a:bodyPr/>
          <a:lstStyle/>
          <a:p>
            <a:r>
              <a:rPr lang="en-US" dirty="0"/>
              <a:t>Student Success Unit Example</a:t>
            </a:r>
          </a:p>
        </p:txBody>
      </p:sp>
      <p:sp>
        <p:nvSpPr>
          <p:cNvPr id="4" name="Slide Number Placeholder 3">
            <a:extLst>
              <a:ext uri="{FF2B5EF4-FFF2-40B4-BE49-F238E27FC236}">
                <a16:creationId xmlns:a16="http://schemas.microsoft.com/office/drawing/2014/main" id="{366DA26B-5A77-494B-8313-D1D97BAFF475}"/>
              </a:ext>
            </a:extLst>
          </p:cNvPr>
          <p:cNvSpPr>
            <a:spLocks noGrp="1"/>
          </p:cNvSpPr>
          <p:nvPr>
            <p:ph type="sldNum" sz="quarter" idx="12"/>
          </p:nvPr>
        </p:nvSpPr>
        <p:spPr/>
        <p:txBody>
          <a:bodyPr/>
          <a:lstStyle/>
          <a:p>
            <a:fld id="{C7091C1E-E01A-454E-B6F5-F8A53A4B09A6}" type="slidenum">
              <a:rPr lang="en-US" smtClean="0"/>
              <a:t>8</a:t>
            </a:fld>
            <a:endParaRPr lang="en-US" dirty="0"/>
          </a:p>
        </p:txBody>
      </p:sp>
      <p:pic>
        <p:nvPicPr>
          <p:cNvPr id="7" name="Picture 6">
            <a:extLst>
              <a:ext uri="{FF2B5EF4-FFF2-40B4-BE49-F238E27FC236}">
                <a16:creationId xmlns:a16="http://schemas.microsoft.com/office/drawing/2014/main" id="{B5859D54-5113-4C39-A5CA-BA646EA4B76B}"/>
              </a:ext>
            </a:extLst>
          </p:cNvPr>
          <p:cNvPicPr>
            <a:picLocks noChangeAspect="1"/>
          </p:cNvPicPr>
          <p:nvPr/>
        </p:nvPicPr>
        <p:blipFill>
          <a:blip r:embed="rId2"/>
          <a:stretch>
            <a:fillRect/>
          </a:stretch>
        </p:blipFill>
        <p:spPr>
          <a:xfrm>
            <a:off x="7321797" y="1745277"/>
            <a:ext cx="3999174" cy="4976198"/>
          </a:xfrm>
          <a:prstGeom prst="rect">
            <a:avLst/>
          </a:prstGeom>
        </p:spPr>
      </p:pic>
      <p:sp>
        <p:nvSpPr>
          <p:cNvPr id="8" name="TextBox 7">
            <a:extLst>
              <a:ext uri="{FF2B5EF4-FFF2-40B4-BE49-F238E27FC236}">
                <a16:creationId xmlns:a16="http://schemas.microsoft.com/office/drawing/2014/main" id="{27B6D858-C6E2-48B5-905C-FE08E978E6F8}"/>
              </a:ext>
            </a:extLst>
          </p:cNvPr>
          <p:cNvSpPr txBox="1"/>
          <p:nvPr/>
        </p:nvSpPr>
        <p:spPr>
          <a:xfrm>
            <a:off x="464695" y="1976805"/>
            <a:ext cx="6640643" cy="4093428"/>
          </a:xfrm>
          <a:prstGeom prst="rect">
            <a:avLst/>
          </a:prstGeom>
          <a:noFill/>
        </p:spPr>
        <p:txBody>
          <a:bodyPr wrap="square" rtlCol="0">
            <a:spAutoFit/>
          </a:bodyPr>
          <a:lstStyle/>
          <a:p>
            <a:pPr marL="457200" indent="-457200">
              <a:buFont typeface="Arial" panose="020B0604020202020204" pitchFamily="34" charset="0"/>
              <a:buChar char="•"/>
            </a:pPr>
            <a:r>
              <a:rPr lang="en-US" sz="3200" dirty="0"/>
              <a:t>Provides multiple measures (a best practice)</a:t>
            </a:r>
          </a:p>
          <a:p>
            <a:pPr marL="457200" indent="-457200">
              <a:buFont typeface="Arial" panose="020B0604020202020204" pitchFamily="34" charset="0"/>
              <a:buChar char="•"/>
            </a:pPr>
            <a:r>
              <a:rPr lang="en-US" sz="3200" dirty="0"/>
              <a:t>Articulates one-year and five-year targets (1% increase per year for 5 years)</a:t>
            </a:r>
          </a:p>
          <a:p>
            <a:pPr marL="457200" indent="-457200">
              <a:buFont typeface="Arial" panose="020B0604020202020204" pitchFamily="34" charset="0"/>
              <a:buChar char="•"/>
            </a:pPr>
            <a:r>
              <a:rPr lang="en-US" sz="3200" dirty="0"/>
              <a:t>Uses notes to provide additional information like the baseline</a:t>
            </a:r>
          </a:p>
          <a:p>
            <a:endParaRPr lang="en-US" dirty="0"/>
          </a:p>
          <a:p>
            <a:endParaRPr lang="en-US" dirty="0"/>
          </a:p>
        </p:txBody>
      </p:sp>
    </p:spTree>
    <p:extLst>
      <p:ext uri="{BB962C8B-B14F-4D97-AF65-F5344CB8AC3E}">
        <p14:creationId xmlns:p14="http://schemas.microsoft.com/office/powerpoint/2010/main" val="230033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CE63-18EF-497D-9A82-BD09C3149076}"/>
              </a:ext>
            </a:extLst>
          </p:cNvPr>
          <p:cNvSpPr>
            <a:spLocks noGrp="1"/>
          </p:cNvSpPr>
          <p:nvPr>
            <p:ph type="title"/>
          </p:nvPr>
        </p:nvSpPr>
        <p:spPr/>
        <p:txBody>
          <a:bodyPr>
            <a:normAutofit/>
          </a:bodyPr>
          <a:lstStyle/>
          <a:p>
            <a:r>
              <a:rPr lang="en-US" dirty="0"/>
              <a:t>Expectations for Assessment</a:t>
            </a:r>
          </a:p>
        </p:txBody>
      </p:sp>
      <p:sp>
        <p:nvSpPr>
          <p:cNvPr id="3" name="Content Placeholder 2">
            <a:extLst>
              <a:ext uri="{FF2B5EF4-FFF2-40B4-BE49-F238E27FC236}">
                <a16:creationId xmlns:a16="http://schemas.microsoft.com/office/drawing/2014/main" id="{B9AF3F8F-A74D-4201-856E-C7365DC4E1F0}"/>
              </a:ext>
            </a:extLst>
          </p:cNvPr>
          <p:cNvSpPr>
            <a:spLocks noGrp="1"/>
          </p:cNvSpPr>
          <p:nvPr>
            <p:ph idx="1"/>
          </p:nvPr>
        </p:nvSpPr>
        <p:spPr>
          <a:xfrm>
            <a:off x="838198" y="1670776"/>
            <a:ext cx="10515599" cy="4015617"/>
          </a:xfrm>
        </p:spPr>
        <p:txBody>
          <a:bodyPr>
            <a:noAutofit/>
          </a:bodyPr>
          <a:lstStyle/>
          <a:p>
            <a:r>
              <a:rPr lang="en-US" dirty="0"/>
              <a:t>Enter results for all measures by June 17 or as soon as data become available </a:t>
            </a:r>
          </a:p>
          <a:p>
            <a:r>
              <a:rPr lang="en-US" dirty="0"/>
              <a:t>Enter conclusion – target met / not met</a:t>
            </a:r>
          </a:p>
          <a:p>
            <a:r>
              <a:rPr lang="en-US" dirty="0"/>
              <a:t>Indicate action plan based on results and operational needs</a:t>
            </a:r>
          </a:p>
          <a:p>
            <a:r>
              <a:rPr lang="en-US" dirty="0"/>
              <a:t>Upload/relate documents that provide evidence of results/outcomes</a:t>
            </a:r>
          </a:p>
          <a:p>
            <a:pPr marL="0" indent="0">
              <a:buNone/>
            </a:pPr>
            <a:endParaRPr lang="en-US" dirty="0"/>
          </a:p>
        </p:txBody>
      </p:sp>
    </p:spTree>
    <p:extLst>
      <p:ext uri="{BB962C8B-B14F-4D97-AF65-F5344CB8AC3E}">
        <p14:creationId xmlns:p14="http://schemas.microsoft.com/office/powerpoint/2010/main" val="426551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Title Slides">
  <a:themeElements>
    <a:clrScheme name="Custom 21">
      <a:dk1>
        <a:srgbClr val="3C3C3B"/>
      </a:dk1>
      <a:lt1>
        <a:srgbClr val="FFFFFF"/>
      </a:lt1>
      <a:dk2>
        <a:srgbClr val="6385A4"/>
      </a:dk2>
      <a:lt2>
        <a:srgbClr val="DDDEDD"/>
      </a:lt2>
      <a:accent1>
        <a:srgbClr val="66AC33"/>
      </a:accent1>
      <a:accent2>
        <a:srgbClr val="636463"/>
      </a:accent2>
      <a:accent3>
        <a:srgbClr val="DC8F23"/>
      </a:accent3>
      <a:accent4>
        <a:srgbClr val="253D5F"/>
      </a:accent4>
      <a:accent5>
        <a:srgbClr val="8E0B60"/>
      </a:accent5>
      <a:accent6>
        <a:srgbClr val="3B1B58"/>
      </a:accent6>
      <a:hlink>
        <a:srgbClr val="66AC33"/>
      </a:hlink>
      <a:folHlink>
        <a:srgbClr val="263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ueBeyond PPT Template_2019" id="{E6A3F0A1-9B8B-A743-AAC3-D87ECF8BBF7A}" vid="{B73BDBD1-B0EA-1342-A57F-8331D5BE075D}"/>
    </a:ext>
  </a:extLst>
</a:theme>
</file>

<file path=ppt/theme/theme3.xml><?xml version="1.0" encoding="utf-8"?>
<a:theme xmlns:a="http://schemas.openxmlformats.org/drawingml/2006/main" name="Title Slides">
  <a:themeElements>
    <a:clrScheme name="Custom 1">
      <a:dk1>
        <a:srgbClr val="3C3C3B"/>
      </a:dk1>
      <a:lt1>
        <a:sysClr val="window" lastClr="FFFFFF"/>
      </a:lt1>
      <a:dk2>
        <a:srgbClr val="6385A4"/>
      </a:dk2>
      <a:lt2>
        <a:srgbClr val="DDDEDD"/>
      </a:lt2>
      <a:accent1>
        <a:srgbClr val="66AC33"/>
      </a:accent1>
      <a:accent2>
        <a:srgbClr val="636463"/>
      </a:accent2>
      <a:accent3>
        <a:srgbClr val="DC8F23"/>
      </a:accent3>
      <a:accent4>
        <a:srgbClr val="253D5F"/>
      </a:accent4>
      <a:accent5>
        <a:srgbClr val="8E0B60"/>
      </a:accent5>
      <a:accent6>
        <a:srgbClr val="3B1B58"/>
      </a:accent6>
      <a:hlink>
        <a:srgbClr val="66AC33"/>
      </a:hlink>
      <a:folHlink>
        <a:srgbClr val="263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 Beyond Approach to Onboarding.potx" id="{718203BD-29E8-434E-B229-4AE47982E874}" vid="{FF41E8F3-ED2C-4801-899D-C784E8636DE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9F5616D12BFC44BA6F41483DE98B26" ma:contentTypeVersion="4" ma:contentTypeDescription="Create a new document." ma:contentTypeScope="" ma:versionID="cabaede190c2adc0f9ff4e7e2ed6e7cc">
  <xsd:schema xmlns:xsd="http://www.w3.org/2001/XMLSchema" xmlns:xs="http://www.w3.org/2001/XMLSchema" xmlns:p="http://schemas.microsoft.com/office/2006/metadata/properties" xmlns:ns2="b9e3539a-5db8-4fdc-bb0e-c10dfe3eca66" xmlns:ns3="c38cbaad-f6bb-4e88-9389-1f1d51fe69c2" xmlns:ns4="73d76a64-59b3-4eea-81c4-7ace8298974a" xmlns:ns5="03da94e8-40fc-4da8-96ff-ef6ebfe159ff" targetNamespace="http://schemas.microsoft.com/office/2006/metadata/properties" ma:root="true" ma:fieldsID="9f865b30a75b28ccec41b54601b52775" ns2:_="" ns3:_="" ns4:_="" ns5:_="">
    <xsd:import namespace="b9e3539a-5db8-4fdc-bb0e-c10dfe3eca66"/>
    <xsd:import namespace="c38cbaad-f6bb-4e88-9389-1f1d51fe69c2"/>
    <xsd:import namespace="73d76a64-59b3-4eea-81c4-7ace8298974a"/>
    <xsd:import namespace="03da94e8-40fc-4da8-96ff-ef6ebfe159ff"/>
    <xsd:element name="properties">
      <xsd:complexType>
        <xsd:sequence>
          <xsd:element name="documentManagement">
            <xsd:complexType>
              <xsd:all>
                <xsd:element ref="ns2:lcf76f155ced4ddcb4097134ff3c332f" minOccurs="0"/>
                <xsd:element ref="ns3:TaxCatchAll" minOccurs="0"/>
                <xsd:element ref="ns4:MediaServiceMetadata" minOccurs="0"/>
                <xsd:element ref="ns4:MediaServiceFastMetadata" minOccurs="0"/>
                <xsd:element ref="ns5:SharedWithUsers" minOccurs="0"/>
                <xsd:element ref="ns5:SharedWithDetail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e3539a-5db8-4fdc-bb0e-c10dfe3eca66"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Image Tags" ma:readOnly="false" ma:fieldId="{5cf76f15-5ced-4ddc-b409-7134ff3c332f}" ma:taxonomyMulti="true" ma:sspId="2c0fe717-5879-49fc-8d19-a86eebe4997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8cbaad-f6bb-4e88-9389-1f1d51fe69c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9e8935a2-e617-42a3-9d69-5077ee21a39d}" ma:internalName="TaxCatchAll" ma:showField="CatchAllData" ma:web="c38cbaad-f6bb-4e88-9389-1f1d51fe69c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d76a64-59b3-4eea-81c4-7ace829897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da94e8-40fc-4da8-96ff-ef6ebfe159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e3539a-5db8-4fdc-bb0e-c10dfe3eca66">
      <Terms xmlns="http://schemas.microsoft.com/office/infopath/2007/PartnerControls"/>
    </lcf76f155ced4ddcb4097134ff3c332f>
    <TaxCatchAll xmlns="c38cbaad-f6bb-4e88-9389-1f1d51fe69c2" xsi:nil="true"/>
  </documentManagement>
</p:properties>
</file>

<file path=customXml/itemProps1.xml><?xml version="1.0" encoding="utf-8"?>
<ds:datastoreItem xmlns:ds="http://schemas.openxmlformats.org/officeDocument/2006/customXml" ds:itemID="{36C5EE3D-8D6B-4BCC-869F-312B1A9E5921}">
  <ds:schemaRefs>
    <ds:schemaRef ds:uri="03da94e8-40fc-4da8-96ff-ef6ebfe159ff"/>
    <ds:schemaRef ds:uri="73d76a64-59b3-4eea-81c4-7ace8298974a"/>
    <ds:schemaRef ds:uri="b9e3539a-5db8-4fdc-bb0e-c10dfe3eca66"/>
    <ds:schemaRef ds:uri="c38cbaad-f6bb-4e88-9389-1f1d51fe69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20D6E9-315B-464D-8109-402788452ED2}">
  <ds:schemaRefs>
    <ds:schemaRef ds:uri="http://schemas.microsoft.com/sharepoint/v3/contenttype/forms"/>
  </ds:schemaRefs>
</ds:datastoreItem>
</file>

<file path=customXml/itemProps3.xml><?xml version="1.0" encoding="utf-8"?>
<ds:datastoreItem xmlns:ds="http://schemas.openxmlformats.org/officeDocument/2006/customXml" ds:itemID="{31AA1D85-8645-4C4F-8CF0-D87525967671}">
  <ds:schemaRefs>
    <ds:schemaRef ds:uri="http://www.w3.org/XML/1998/namespace"/>
    <ds:schemaRef ds:uri="http://schemas.microsoft.com/office/2006/metadata/properties"/>
    <ds:schemaRef ds:uri="c38cbaad-f6bb-4e88-9389-1f1d51fe69c2"/>
    <ds:schemaRef ds:uri="http://schemas.microsoft.com/office/2006/documentManagement/types"/>
    <ds:schemaRef ds:uri="b9e3539a-5db8-4fdc-bb0e-c10dfe3eca66"/>
    <ds:schemaRef ds:uri="http://purl.org/dc/dcmitype/"/>
    <ds:schemaRef ds:uri="http://schemas.openxmlformats.org/package/2006/metadata/core-properties"/>
    <ds:schemaRef ds:uri="http://schemas.microsoft.com/office/infopath/2007/PartnerControls"/>
    <ds:schemaRef ds:uri="03da94e8-40fc-4da8-96ff-ef6ebfe159ff"/>
    <ds:schemaRef ds:uri="73d76a64-59b3-4eea-81c4-7ace8298974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2978</TotalTime>
  <Words>892</Words>
  <Application>Microsoft Office PowerPoint</Application>
  <PresentationFormat>Widescreen</PresentationFormat>
  <Paragraphs>97</Paragraphs>
  <Slides>17</Slides>
  <Notes>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17</vt:i4>
      </vt:variant>
    </vt:vector>
  </HeadingPairs>
  <TitlesOfParts>
    <vt:vector size="32" baseType="lpstr">
      <vt:lpstr>ＭＳ Ｐゴシック</vt:lpstr>
      <vt:lpstr>Arial</vt:lpstr>
      <vt:lpstr>Cabin</vt:lpstr>
      <vt:lpstr>Calibri</vt:lpstr>
      <vt:lpstr>Courier New</vt:lpstr>
      <vt:lpstr>Dupla</vt:lpstr>
      <vt:lpstr>Dupla Demibold</vt:lpstr>
      <vt:lpstr>Franklin Gothic Book</vt:lpstr>
      <vt:lpstr>Franklin Gothic Medium</vt:lpstr>
      <vt:lpstr>Gill Sans MT</vt:lpstr>
      <vt:lpstr>Mangal</vt:lpstr>
      <vt:lpstr>Wingdings</vt:lpstr>
      <vt:lpstr>Office Theme</vt:lpstr>
      <vt:lpstr>8_Title Slides</vt:lpstr>
      <vt:lpstr>Title Slides</vt:lpstr>
      <vt:lpstr>Nuventive Solutions Premier - Administrative Unit Assessment Training</vt:lpstr>
      <vt:lpstr>Agenda</vt:lpstr>
      <vt:lpstr>Expectations for Planning</vt:lpstr>
      <vt:lpstr>Rubric Scores for Goals</vt:lpstr>
      <vt:lpstr>Articulating Measures and Targets</vt:lpstr>
      <vt:lpstr>Rubric Scores for Measures/Targets</vt:lpstr>
      <vt:lpstr>Student Success Unit Example</vt:lpstr>
      <vt:lpstr>Student Success Unit Example</vt:lpstr>
      <vt:lpstr>Expectations for Assessment</vt:lpstr>
      <vt:lpstr>Rubric Scores for Results/Outcomes</vt:lpstr>
      <vt:lpstr>Rubric Scores for Action Plan</vt:lpstr>
      <vt:lpstr>Institutional Effectiveness Unit Example</vt:lpstr>
      <vt:lpstr>Institutional Effectiveness Unit Example</vt:lpstr>
      <vt:lpstr>Assessment Committee Recommendations</vt:lpstr>
      <vt:lpstr>Let’s Explore Nuventive</vt:lpstr>
      <vt:lpstr>Provide Feedback</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McNamara, Ryan</dc:creator>
  <cp:lastModifiedBy>Myers, Cori</cp:lastModifiedBy>
  <cp:revision>199</cp:revision>
  <cp:lastPrinted>2024-01-12T15:56:45Z</cp:lastPrinted>
  <dcterms:created xsi:type="dcterms:W3CDTF">2022-07-07T02:19:19Z</dcterms:created>
  <dcterms:modified xsi:type="dcterms:W3CDTF">2024-01-16T14:27:21Z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0x0101000D9F5616D12BFC44BA6F41483DE98B26</vt:lpwstr>
  </property>
</Properties>
</file>